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606D2-4500-4390-996E-704E507603A7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CBDD3-DF9E-41E2-BC78-D820E8AC7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0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453" y="2650947"/>
            <a:ext cx="3792854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072" y="858011"/>
            <a:ext cx="7980045" cy="3815079"/>
            <a:chOff x="576072" y="858011"/>
            <a:chExt cx="7980045" cy="38150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072" y="858011"/>
              <a:ext cx="7979664" cy="3814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67472" y="858011"/>
              <a:ext cx="375285" cy="361315"/>
            </a:xfrm>
            <a:custGeom>
              <a:avLst/>
              <a:gdLst/>
              <a:ahLst/>
              <a:cxnLst/>
              <a:rect l="l" t="t" r="r" b="b"/>
              <a:pathLst>
                <a:path w="375284" h="361315">
                  <a:moveTo>
                    <a:pt x="314705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89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314705" y="361188"/>
                  </a:lnTo>
                  <a:lnTo>
                    <a:pt x="338149" y="356461"/>
                  </a:lnTo>
                  <a:lnTo>
                    <a:pt x="357282" y="343566"/>
                  </a:lnTo>
                  <a:lnTo>
                    <a:pt x="370177" y="324433"/>
                  </a:lnTo>
                  <a:lnTo>
                    <a:pt x="374903" y="300989"/>
                  </a:lnTo>
                  <a:lnTo>
                    <a:pt x="374903" y="60198"/>
                  </a:lnTo>
                  <a:lnTo>
                    <a:pt x="370177" y="36754"/>
                  </a:lnTo>
                  <a:lnTo>
                    <a:pt x="357282" y="17621"/>
                  </a:lnTo>
                  <a:lnTo>
                    <a:pt x="338149" y="4726"/>
                  </a:lnTo>
                  <a:lnTo>
                    <a:pt x="314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3263" y="2979419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34874" y="0"/>
                  </a:moveTo>
                  <a:lnTo>
                    <a:pt x="0" y="134874"/>
                  </a:lnTo>
                  <a:lnTo>
                    <a:pt x="134874" y="269747"/>
                  </a:lnTo>
                  <a:lnTo>
                    <a:pt x="134874" y="202310"/>
                  </a:lnTo>
                  <a:lnTo>
                    <a:pt x="1080515" y="202310"/>
                  </a:lnTo>
                  <a:lnTo>
                    <a:pt x="1080515" y="67437"/>
                  </a:lnTo>
                  <a:lnTo>
                    <a:pt x="134874" y="67437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03263" y="2979419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080515" y="202310"/>
                  </a:moveTo>
                  <a:lnTo>
                    <a:pt x="134874" y="202310"/>
                  </a:lnTo>
                  <a:lnTo>
                    <a:pt x="134874" y="269747"/>
                  </a:lnTo>
                  <a:lnTo>
                    <a:pt x="0" y="134874"/>
                  </a:lnTo>
                  <a:lnTo>
                    <a:pt x="134874" y="0"/>
                  </a:lnTo>
                  <a:lnTo>
                    <a:pt x="134874" y="67437"/>
                  </a:lnTo>
                  <a:lnTo>
                    <a:pt x="1080515" y="67437"/>
                  </a:lnTo>
                  <a:lnTo>
                    <a:pt x="1080515" y="20231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52616" y="3691127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34874" y="0"/>
                  </a:moveTo>
                  <a:lnTo>
                    <a:pt x="0" y="134874"/>
                  </a:lnTo>
                  <a:lnTo>
                    <a:pt x="134874" y="269748"/>
                  </a:lnTo>
                  <a:lnTo>
                    <a:pt x="134874" y="202311"/>
                  </a:lnTo>
                  <a:lnTo>
                    <a:pt x="1080515" y="202311"/>
                  </a:lnTo>
                  <a:lnTo>
                    <a:pt x="1080515" y="67437"/>
                  </a:lnTo>
                  <a:lnTo>
                    <a:pt x="134874" y="67437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2616" y="3691127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080515" y="202311"/>
                  </a:moveTo>
                  <a:lnTo>
                    <a:pt x="134874" y="202311"/>
                  </a:lnTo>
                  <a:lnTo>
                    <a:pt x="134874" y="269748"/>
                  </a:lnTo>
                  <a:lnTo>
                    <a:pt x="0" y="134874"/>
                  </a:lnTo>
                  <a:lnTo>
                    <a:pt x="134874" y="0"/>
                  </a:lnTo>
                  <a:lnTo>
                    <a:pt x="134874" y="67437"/>
                  </a:lnTo>
                  <a:lnTo>
                    <a:pt x="1080515" y="67437"/>
                  </a:lnTo>
                  <a:lnTo>
                    <a:pt x="1080515" y="20231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22748" y="4312920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34874" y="0"/>
                  </a:moveTo>
                  <a:lnTo>
                    <a:pt x="0" y="134873"/>
                  </a:lnTo>
                  <a:lnTo>
                    <a:pt x="134874" y="269747"/>
                  </a:lnTo>
                  <a:lnTo>
                    <a:pt x="134874" y="202310"/>
                  </a:lnTo>
                  <a:lnTo>
                    <a:pt x="1080515" y="202310"/>
                  </a:lnTo>
                  <a:lnTo>
                    <a:pt x="1080515" y="67436"/>
                  </a:lnTo>
                  <a:lnTo>
                    <a:pt x="134874" y="67436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22748" y="4312920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080515" y="202310"/>
                  </a:moveTo>
                  <a:lnTo>
                    <a:pt x="134874" y="202310"/>
                  </a:lnTo>
                  <a:lnTo>
                    <a:pt x="134874" y="269747"/>
                  </a:lnTo>
                  <a:lnTo>
                    <a:pt x="0" y="134873"/>
                  </a:lnTo>
                  <a:lnTo>
                    <a:pt x="134874" y="0"/>
                  </a:lnTo>
                  <a:lnTo>
                    <a:pt x="134874" y="67436"/>
                  </a:lnTo>
                  <a:lnTo>
                    <a:pt x="1080515" y="67436"/>
                  </a:lnTo>
                  <a:lnTo>
                    <a:pt x="1080515" y="20231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10561" y="4694682"/>
            <a:ext cx="471106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Необходимо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из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выпадающего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списка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выбрать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ребенка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ts val="1250"/>
              </a:lnSpc>
              <a:spcBef>
                <a:spcPts val="25"/>
              </a:spcBef>
            </a:pP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(при</a:t>
            </a:r>
            <a:r>
              <a:rPr sz="105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подаче</a:t>
            </a:r>
            <a:r>
              <a:rPr sz="10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заявления</a:t>
            </a:r>
            <a:r>
              <a:rPr sz="105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10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2 и</a:t>
            </a:r>
            <a:r>
              <a:rPr sz="10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более</a:t>
            </a:r>
            <a:r>
              <a:rPr sz="10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10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нажать</a:t>
            </a:r>
            <a:r>
              <a:rPr sz="10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на кнопку</a:t>
            </a:r>
            <a:r>
              <a:rPr sz="10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Добавить</a:t>
            </a:r>
            <a:r>
              <a:rPr sz="105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05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ребёнка</a:t>
            </a:r>
            <a:r>
              <a:rPr sz="1050" spc="-10" dirty="0">
                <a:solidFill>
                  <a:srgbClr val="FF0000"/>
                </a:solidFill>
                <a:latin typeface="Calibri"/>
                <a:cs typeface="Calibri"/>
              </a:rPr>
              <a:t>»)</a:t>
            </a:r>
            <a:endParaRPr sz="1050">
              <a:latin typeface="Calibri"/>
              <a:cs typeface="Calibri"/>
            </a:endParaRPr>
          </a:p>
          <a:p>
            <a:pPr marL="635" algn="ctr">
              <a:lnSpc>
                <a:spcPts val="1610"/>
              </a:lnSpc>
            </a:pPr>
            <a:r>
              <a:rPr sz="1350" dirty="0">
                <a:latin typeface="Calibri"/>
                <a:cs typeface="Calibri"/>
              </a:rPr>
              <a:t>затем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нажать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Продолжить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89" y="953770"/>
            <a:ext cx="8082280" cy="2943225"/>
            <a:chOff x="431291" y="900683"/>
            <a:chExt cx="8082280" cy="2943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91" y="943720"/>
              <a:ext cx="8081772" cy="2899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86699" y="900683"/>
              <a:ext cx="325120" cy="300355"/>
            </a:xfrm>
            <a:custGeom>
              <a:avLst/>
              <a:gdLst/>
              <a:ahLst/>
              <a:cxnLst/>
              <a:rect l="l" t="t" r="r" b="b"/>
              <a:pathLst>
                <a:path w="325120" h="300355">
                  <a:moveTo>
                    <a:pt x="274574" y="0"/>
                  </a:moveTo>
                  <a:lnTo>
                    <a:pt x="50038" y="0"/>
                  </a:lnTo>
                  <a:lnTo>
                    <a:pt x="30539" y="3925"/>
                  </a:lnTo>
                  <a:lnTo>
                    <a:pt x="14636" y="14636"/>
                  </a:lnTo>
                  <a:lnTo>
                    <a:pt x="3925" y="30539"/>
                  </a:lnTo>
                  <a:lnTo>
                    <a:pt x="0" y="50037"/>
                  </a:lnTo>
                  <a:lnTo>
                    <a:pt x="0" y="250189"/>
                  </a:lnTo>
                  <a:lnTo>
                    <a:pt x="3925" y="269688"/>
                  </a:lnTo>
                  <a:lnTo>
                    <a:pt x="14636" y="285591"/>
                  </a:lnTo>
                  <a:lnTo>
                    <a:pt x="30539" y="296302"/>
                  </a:lnTo>
                  <a:lnTo>
                    <a:pt x="50038" y="300227"/>
                  </a:lnTo>
                  <a:lnTo>
                    <a:pt x="274574" y="300227"/>
                  </a:lnTo>
                  <a:lnTo>
                    <a:pt x="294072" y="296302"/>
                  </a:lnTo>
                  <a:lnTo>
                    <a:pt x="309975" y="285591"/>
                  </a:lnTo>
                  <a:lnTo>
                    <a:pt x="320686" y="269688"/>
                  </a:lnTo>
                  <a:lnTo>
                    <a:pt x="324611" y="250189"/>
                  </a:lnTo>
                  <a:lnTo>
                    <a:pt x="324611" y="50037"/>
                  </a:lnTo>
                  <a:lnTo>
                    <a:pt x="320686" y="30539"/>
                  </a:lnTo>
                  <a:lnTo>
                    <a:pt x="309975" y="14636"/>
                  </a:lnTo>
                  <a:lnTo>
                    <a:pt x="294072" y="3925"/>
                  </a:lnTo>
                  <a:lnTo>
                    <a:pt x="274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3744" y="2679191"/>
              <a:ext cx="1080770" cy="271780"/>
            </a:xfrm>
            <a:custGeom>
              <a:avLst/>
              <a:gdLst/>
              <a:ahLst/>
              <a:cxnLst/>
              <a:rect l="l" t="t" r="r" b="b"/>
              <a:pathLst>
                <a:path w="1080770" h="271780">
                  <a:moveTo>
                    <a:pt x="135635" y="0"/>
                  </a:moveTo>
                  <a:lnTo>
                    <a:pt x="0" y="135636"/>
                  </a:lnTo>
                  <a:lnTo>
                    <a:pt x="135635" y="271272"/>
                  </a:lnTo>
                  <a:lnTo>
                    <a:pt x="135635" y="203454"/>
                  </a:lnTo>
                  <a:lnTo>
                    <a:pt x="1080515" y="203454"/>
                  </a:lnTo>
                  <a:lnTo>
                    <a:pt x="1080515" y="67818"/>
                  </a:lnTo>
                  <a:lnTo>
                    <a:pt x="135635" y="67818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3744" y="2679191"/>
              <a:ext cx="1080770" cy="271780"/>
            </a:xfrm>
            <a:custGeom>
              <a:avLst/>
              <a:gdLst/>
              <a:ahLst/>
              <a:cxnLst/>
              <a:rect l="l" t="t" r="r" b="b"/>
              <a:pathLst>
                <a:path w="1080770" h="271780">
                  <a:moveTo>
                    <a:pt x="1080515" y="203454"/>
                  </a:moveTo>
                  <a:lnTo>
                    <a:pt x="135635" y="203454"/>
                  </a:lnTo>
                  <a:lnTo>
                    <a:pt x="135635" y="271272"/>
                  </a:lnTo>
                  <a:lnTo>
                    <a:pt x="0" y="135636"/>
                  </a:lnTo>
                  <a:lnTo>
                    <a:pt x="135635" y="0"/>
                  </a:lnTo>
                  <a:lnTo>
                    <a:pt x="135635" y="67818"/>
                  </a:lnTo>
                  <a:lnTo>
                    <a:pt x="1080515" y="67818"/>
                  </a:lnTo>
                  <a:lnTo>
                    <a:pt x="1080515" y="20345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31775" y="4267200"/>
            <a:ext cx="5615305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0" dirty="0">
                <a:latin typeface="Calibri"/>
                <a:cs typeface="Calibri"/>
              </a:rPr>
              <a:t>Необходимо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 err="1">
                <a:latin typeface="Calibri"/>
                <a:cs typeface="Calibri"/>
              </a:rPr>
              <a:t>указать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 smtClean="0">
                <a:latin typeface="Calibri"/>
                <a:cs typeface="Calibri"/>
              </a:rPr>
              <a:t>СНИЛС</a:t>
            </a:r>
            <a:r>
              <a:rPr lang="ru-RU" sz="1350" dirty="0" smtClean="0">
                <a:latin typeface="Calibri"/>
                <a:cs typeface="Calibri"/>
              </a:rPr>
              <a:t> и дату рождения </a:t>
            </a:r>
            <a:r>
              <a:rPr sz="1350" spc="-40" dirty="0" smtClean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ребенка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затем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нажать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Продолжить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2" t="38389" r="9612" b="43166"/>
          <a:stretch/>
        </p:blipFill>
        <p:spPr bwMode="auto">
          <a:xfrm>
            <a:off x="2031775" y="3443460"/>
            <a:ext cx="4935294" cy="59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0800" y="3657600"/>
            <a:ext cx="914400" cy="239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42" y="3488779"/>
            <a:ext cx="10795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858011"/>
            <a:ext cx="8117205" cy="3035935"/>
            <a:chOff x="731519" y="858011"/>
            <a:chExt cx="8117205" cy="3035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943728"/>
              <a:ext cx="8116824" cy="29500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50351" y="858011"/>
              <a:ext cx="358140" cy="349250"/>
            </a:xfrm>
            <a:custGeom>
              <a:avLst/>
              <a:gdLst/>
              <a:ahLst/>
              <a:cxnLst/>
              <a:rect l="l" t="t" r="r" b="b"/>
              <a:pathLst>
                <a:path w="358140" h="349250">
                  <a:moveTo>
                    <a:pt x="299974" y="0"/>
                  </a:moveTo>
                  <a:lnTo>
                    <a:pt x="58166" y="0"/>
                  </a:lnTo>
                  <a:lnTo>
                    <a:pt x="35522" y="4570"/>
                  </a:lnTo>
                  <a:lnTo>
                    <a:pt x="17033" y="17033"/>
                  </a:lnTo>
                  <a:lnTo>
                    <a:pt x="4570" y="35522"/>
                  </a:lnTo>
                  <a:lnTo>
                    <a:pt x="0" y="58165"/>
                  </a:lnTo>
                  <a:lnTo>
                    <a:pt x="0" y="290829"/>
                  </a:lnTo>
                  <a:lnTo>
                    <a:pt x="4570" y="313473"/>
                  </a:lnTo>
                  <a:lnTo>
                    <a:pt x="17033" y="331962"/>
                  </a:lnTo>
                  <a:lnTo>
                    <a:pt x="35522" y="344425"/>
                  </a:lnTo>
                  <a:lnTo>
                    <a:pt x="58166" y="348996"/>
                  </a:lnTo>
                  <a:lnTo>
                    <a:pt x="299974" y="348996"/>
                  </a:lnTo>
                  <a:lnTo>
                    <a:pt x="322617" y="344425"/>
                  </a:lnTo>
                  <a:lnTo>
                    <a:pt x="341106" y="331962"/>
                  </a:lnTo>
                  <a:lnTo>
                    <a:pt x="353569" y="313473"/>
                  </a:lnTo>
                  <a:lnTo>
                    <a:pt x="358140" y="290829"/>
                  </a:lnTo>
                  <a:lnTo>
                    <a:pt x="358140" y="58165"/>
                  </a:lnTo>
                  <a:lnTo>
                    <a:pt x="353569" y="35522"/>
                  </a:lnTo>
                  <a:lnTo>
                    <a:pt x="341106" y="17033"/>
                  </a:lnTo>
                  <a:lnTo>
                    <a:pt x="322617" y="4570"/>
                  </a:lnTo>
                  <a:lnTo>
                    <a:pt x="299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20898" y="3915536"/>
            <a:ext cx="23412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Указать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соответствующий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пункт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55" y="936578"/>
            <a:ext cx="8080248" cy="44568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7176" y="5284977"/>
            <a:ext cx="5686425" cy="601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Указать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дату,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номер,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кем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зарегистрирована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запись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акта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рождении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ребенка, </a:t>
            </a:r>
            <a:r>
              <a:rPr sz="1350" dirty="0">
                <a:latin typeface="Calibri"/>
                <a:cs typeface="Calibri"/>
              </a:rPr>
              <a:t>затем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нажать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Продолжить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(эти</a:t>
            </a:r>
            <a:r>
              <a:rPr sz="10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данные</a:t>
            </a:r>
            <a:r>
              <a:rPr sz="10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указаны</a:t>
            </a:r>
            <a:r>
              <a:rPr sz="10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0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свидетельстве</a:t>
            </a:r>
            <a:r>
              <a:rPr sz="10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0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рождении</a:t>
            </a:r>
            <a:r>
              <a:rPr sz="10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Calibri"/>
                <a:cs typeface="Calibri"/>
              </a:rPr>
              <a:t>ребенка)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4484" y="858011"/>
            <a:ext cx="3723640" cy="3694429"/>
            <a:chOff x="4634484" y="858011"/>
            <a:chExt cx="3723640" cy="3694429"/>
          </a:xfrm>
        </p:grpSpPr>
        <p:sp>
          <p:nvSpPr>
            <p:cNvPr id="5" name="object 5"/>
            <p:cNvSpPr/>
            <p:nvPr/>
          </p:nvSpPr>
          <p:spPr>
            <a:xfrm>
              <a:off x="4640580" y="2990088"/>
              <a:ext cx="1080770" cy="271780"/>
            </a:xfrm>
            <a:custGeom>
              <a:avLst/>
              <a:gdLst/>
              <a:ahLst/>
              <a:cxnLst/>
              <a:rect l="l" t="t" r="r" b="b"/>
              <a:pathLst>
                <a:path w="1080770" h="271779">
                  <a:moveTo>
                    <a:pt x="135636" y="0"/>
                  </a:moveTo>
                  <a:lnTo>
                    <a:pt x="0" y="135636"/>
                  </a:lnTo>
                  <a:lnTo>
                    <a:pt x="135636" y="271272"/>
                  </a:lnTo>
                  <a:lnTo>
                    <a:pt x="135636" y="203453"/>
                  </a:lnTo>
                  <a:lnTo>
                    <a:pt x="1080516" y="203453"/>
                  </a:lnTo>
                  <a:lnTo>
                    <a:pt x="1080516" y="67817"/>
                  </a:lnTo>
                  <a:lnTo>
                    <a:pt x="135636" y="67817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0580" y="2990088"/>
              <a:ext cx="1080770" cy="271780"/>
            </a:xfrm>
            <a:custGeom>
              <a:avLst/>
              <a:gdLst/>
              <a:ahLst/>
              <a:cxnLst/>
              <a:rect l="l" t="t" r="r" b="b"/>
              <a:pathLst>
                <a:path w="1080770" h="271779">
                  <a:moveTo>
                    <a:pt x="1080516" y="203453"/>
                  </a:moveTo>
                  <a:lnTo>
                    <a:pt x="135636" y="203453"/>
                  </a:lnTo>
                  <a:lnTo>
                    <a:pt x="135636" y="271272"/>
                  </a:lnTo>
                  <a:lnTo>
                    <a:pt x="0" y="135636"/>
                  </a:lnTo>
                  <a:lnTo>
                    <a:pt x="135636" y="0"/>
                  </a:lnTo>
                  <a:lnTo>
                    <a:pt x="135636" y="67817"/>
                  </a:lnTo>
                  <a:lnTo>
                    <a:pt x="1080516" y="67817"/>
                  </a:lnTo>
                  <a:lnTo>
                    <a:pt x="1080516" y="20345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1844" y="3621023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34874" y="0"/>
                  </a:moveTo>
                  <a:lnTo>
                    <a:pt x="0" y="134874"/>
                  </a:lnTo>
                  <a:lnTo>
                    <a:pt x="134874" y="269748"/>
                  </a:lnTo>
                  <a:lnTo>
                    <a:pt x="134874" y="202311"/>
                  </a:lnTo>
                  <a:lnTo>
                    <a:pt x="1080515" y="202311"/>
                  </a:lnTo>
                  <a:lnTo>
                    <a:pt x="1080515" y="67437"/>
                  </a:lnTo>
                  <a:lnTo>
                    <a:pt x="134874" y="67437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1844" y="3621023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080515" y="202311"/>
                  </a:moveTo>
                  <a:lnTo>
                    <a:pt x="134874" y="202311"/>
                  </a:lnTo>
                  <a:lnTo>
                    <a:pt x="134874" y="269748"/>
                  </a:lnTo>
                  <a:lnTo>
                    <a:pt x="0" y="134874"/>
                  </a:lnTo>
                  <a:lnTo>
                    <a:pt x="134874" y="0"/>
                  </a:lnTo>
                  <a:lnTo>
                    <a:pt x="134874" y="67437"/>
                  </a:lnTo>
                  <a:lnTo>
                    <a:pt x="1080515" y="67437"/>
                  </a:lnTo>
                  <a:lnTo>
                    <a:pt x="1080515" y="20231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1844" y="4276344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34874" y="0"/>
                  </a:moveTo>
                  <a:lnTo>
                    <a:pt x="0" y="134873"/>
                  </a:lnTo>
                  <a:lnTo>
                    <a:pt x="134874" y="269747"/>
                  </a:lnTo>
                  <a:lnTo>
                    <a:pt x="134874" y="202310"/>
                  </a:lnTo>
                  <a:lnTo>
                    <a:pt x="1080515" y="202310"/>
                  </a:lnTo>
                  <a:lnTo>
                    <a:pt x="1080515" y="67436"/>
                  </a:lnTo>
                  <a:lnTo>
                    <a:pt x="134874" y="67436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71844" y="4276344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1080515" y="202310"/>
                  </a:moveTo>
                  <a:lnTo>
                    <a:pt x="134874" y="202310"/>
                  </a:lnTo>
                  <a:lnTo>
                    <a:pt x="134874" y="269747"/>
                  </a:lnTo>
                  <a:lnTo>
                    <a:pt x="0" y="134873"/>
                  </a:lnTo>
                  <a:lnTo>
                    <a:pt x="134874" y="0"/>
                  </a:lnTo>
                  <a:lnTo>
                    <a:pt x="134874" y="67436"/>
                  </a:lnTo>
                  <a:lnTo>
                    <a:pt x="1080515" y="67436"/>
                  </a:lnTo>
                  <a:lnTo>
                    <a:pt x="1080515" y="20231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36052" y="858011"/>
              <a:ext cx="321945" cy="364490"/>
            </a:xfrm>
            <a:custGeom>
              <a:avLst/>
              <a:gdLst/>
              <a:ahLst/>
              <a:cxnLst/>
              <a:rect l="l" t="t" r="r" b="b"/>
              <a:pathLst>
                <a:path w="321945" h="364490">
                  <a:moveTo>
                    <a:pt x="267970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3"/>
                  </a:lnTo>
                  <a:lnTo>
                    <a:pt x="0" y="310641"/>
                  </a:lnTo>
                  <a:lnTo>
                    <a:pt x="4212" y="331499"/>
                  </a:lnTo>
                  <a:lnTo>
                    <a:pt x="15700" y="348535"/>
                  </a:lnTo>
                  <a:lnTo>
                    <a:pt x="32736" y="360023"/>
                  </a:lnTo>
                  <a:lnTo>
                    <a:pt x="53594" y="364236"/>
                  </a:lnTo>
                  <a:lnTo>
                    <a:pt x="267970" y="364236"/>
                  </a:lnTo>
                  <a:lnTo>
                    <a:pt x="288827" y="360023"/>
                  </a:lnTo>
                  <a:lnTo>
                    <a:pt x="305863" y="348535"/>
                  </a:lnTo>
                  <a:lnTo>
                    <a:pt x="317351" y="331499"/>
                  </a:lnTo>
                  <a:lnTo>
                    <a:pt x="321564" y="310641"/>
                  </a:lnTo>
                  <a:lnTo>
                    <a:pt x="321564" y="53593"/>
                  </a:lnTo>
                  <a:lnTo>
                    <a:pt x="317351" y="32736"/>
                  </a:lnTo>
                  <a:lnTo>
                    <a:pt x="305863" y="15700"/>
                  </a:lnTo>
                  <a:lnTo>
                    <a:pt x="288827" y="4212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904" y="858011"/>
            <a:ext cx="8231505" cy="3636645"/>
            <a:chOff x="374904" y="858011"/>
            <a:chExt cx="8231505" cy="3636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858011"/>
              <a:ext cx="8231124" cy="36362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30311" y="858011"/>
              <a:ext cx="349250" cy="378460"/>
            </a:xfrm>
            <a:custGeom>
              <a:avLst/>
              <a:gdLst/>
              <a:ahLst/>
              <a:cxnLst/>
              <a:rect l="l" t="t" r="r" b="b"/>
              <a:pathLst>
                <a:path w="349250" h="378459">
                  <a:moveTo>
                    <a:pt x="290830" y="0"/>
                  </a:moveTo>
                  <a:lnTo>
                    <a:pt x="58166" y="0"/>
                  </a:lnTo>
                  <a:lnTo>
                    <a:pt x="35522" y="4570"/>
                  </a:lnTo>
                  <a:lnTo>
                    <a:pt x="17033" y="17033"/>
                  </a:lnTo>
                  <a:lnTo>
                    <a:pt x="4570" y="35522"/>
                  </a:lnTo>
                  <a:lnTo>
                    <a:pt x="0" y="58165"/>
                  </a:lnTo>
                  <a:lnTo>
                    <a:pt x="0" y="319786"/>
                  </a:lnTo>
                  <a:lnTo>
                    <a:pt x="4570" y="342429"/>
                  </a:lnTo>
                  <a:lnTo>
                    <a:pt x="17033" y="360918"/>
                  </a:lnTo>
                  <a:lnTo>
                    <a:pt x="35522" y="373381"/>
                  </a:lnTo>
                  <a:lnTo>
                    <a:pt x="58166" y="377951"/>
                  </a:lnTo>
                  <a:lnTo>
                    <a:pt x="290830" y="377951"/>
                  </a:lnTo>
                  <a:lnTo>
                    <a:pt x="313473" y="373381"/>
                  </a:lnTo>
                  <a:lnTo>
                    <a:pt x="331962" y="360918"/>
                  </a:lnTo>
                  <a:lnTo>
                    <a:pt x="344425" y="342429"/>
                  </a:lnTo>
                  <a:lnTo>
                    <a:pt x="348996" y="319786"/>
                  </a:lnTo>
                  <a:lnTo>
                    <a:pt x="348996" y="58165"/>
                  </a:lnTo>
                  <a:lnTo>
                    <a:pt x="344425" y="35522"/>
                  </a:lnTo>
                  <a:lnTo>
                    <a:pt x="331962" y="17033"/>
                  </a:lnTo>
                  <a:lnTo>
                    <a:pt x="313473" y="4570"/>
                  </a:lnTo>
                  <a:lnTo>
                    <a:pt x="290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23261" y="4515992"/>
            <a:ext cx="453707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необходимо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указать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адрес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места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жительства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0000"/>
                </a:solidFill>
                <a:latin typeface="Calibri"/>
                <a:cs typeface="Calibri"/>
              </a:rPr>
              <a:t>заявителя</a:t>
            </a:r>
            <a:r>
              <a:rPr sz="1350" spc="-10" dirty="0"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dirty="0">
                <a:latin typeface="Calibri"/>
                <a:cs typeface="Calibri"/>
              </a:rPr>
              <a:t>если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адрес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указан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верно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нажимаем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Продолжить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5319" y="858011"/>
            <a:ext cx="7846059" cy="2621280"/>
            <a:chOff x="655319" y="858011"/>
            <a:chExt cx="7846059" cy="2621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9" y="915151"/>
              <a:ext cx="7845552" cy="25641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43672" y="858011"/>
              <a:ext cx="372110" cy="364490"/>
            </a:xfrm>
            <a:custGeom>
              <a:avLst/>
              <a:gdLst/>
              <a:ahLst/>
              <a:cxnLst/>
              <a:rect l="l" t="t" r="r" b="b"/>
              <a:pathLst>
                <a:path w="372109" h="364490">
                  <a:moveTo>
                    <a:pt x="311150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5"/>
                  </a:lnTo>
                  <a:lnTo>
                    <a:pt x="0" y="303529"/>
                  </a:lnTo>
                  <a:lnTo>
                    <a:pt x="4770" y="327159"/>
                  </a:lnTo>
                  <a:lnTo>
                    <a:pt x="17779" y="346455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311150" y="364236"/>
                  </a:lnTo>
                  <a:lnTo>
                    <a:pt x="334779" y="359465"/>
                  </a:lnTo>
                  <a:lnTo>
                    <a:pt x="354075" y="346456"/>
                  </a:lnTo>
                  <a:lnTo>
                    <a:pt x="367085" y="327159"/>
                  </a:lnTo>
                  <a:lnTo>
                    <a:pt x="371855" y="303529"/>
                  </a:lnTo>
                  <a:lnTo>
                    <a:pt x="371855" y="60705"/>
                  </a:lnTo>
                  <a:lnTo>
                    <a:pt x="367085" y="37076"/>
                  </a:lnTo>
                  <a:lnTo>
                    <a:pt x="354075" y="17780"/>
                  </a:lnTo>
                  <a:lnTo>
                    <a:pt x="334779" y="4770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29180" y="3704666"/>
            <a:ext cx="537400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Указать </a:t>
            </a:r>
            <a:r>
              <a:rPr sz="1350" dirty="0">
                <a:latin typeface="Calibri"/>
                <a:cs typeface="Calibri"/>
              </a:rPr>
              <a:t>кем</a:t>
            </a:r>
            <a:r>
              <a:rPr sz="1350" spc="-10" dirty="0">
                <a:latin typeface="Calibri"/>
                <a:cs typeface="Calibri"/>
              </a:rPr>
              <a:t> является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заявитель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Родитель</a:t>
            </a:r>
            <a:r>
              <a:rPr sz="1350" spc="-10" dirty="0">
                <a:latin typeface="Calibri"/>
                <a:cs typeface="Calibri"/>
              </a:rPr>
              <a:t>»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либо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Опекун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(Попечитель)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858011"/>
            <a:ext cx="8216265" cy="2921635"/>
            <a:chOff x="483108" y="858011"/>
            <a:chExt cx="8216265" cy="2921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943728"/>
              <a:ext cx="8215883" cy="28357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21751" y="858011"/>
              <a:ext cx="337185" cy="342900"/>
            </a:xfrm>
            <a:custGeom>
              <a:avLst/>
              <a:gdLst/>
              <a:ahLst/>
              <a:cxnLst/>
              <a:rect l="l" t="t" r="r" b="b"/>
              <a:pathLst>
                <a:path w="337184" h="342900">
                  <a:moveTo>
                    <a:pt x="280670" y="0"/>
                  </a:moveTo>
                  <a:lnTo>
                    <a:pt x="56133" y="0"/>
                  </a:lnTo>
                  <a:lnTo>
                    <a:pt x="34289" y="4413"/>
                  </a:lnTo>
                  <a:lnTo>
                    <a:pt x="16446" y="16446"/>
                  </a:lnTo>
                  <a:lnTo>
                    <a:pt x="4413" y="34289"/>
                  </a:lnTo>
                  <a:lnTo>
                    <a:pt x="0" y="56134"/>
                  </a:lnTo>
                  <a:lnTo>
                    <a:pt x="0" y="286765"/>
                  </a:lnTo>
                  <a:lnTo>
                    <a:pt x="4413" y="308609"/>
                  </a:lnTo>
                  <a:lnTo>
                    <a:pt x="16446" y="326453"/>
                  </a:lnTo>
                  <a:lnTo>
                    <a:pt x="34290" y="338486"/>
                  </a:lnTo>
                  <a:lnTo>
                    <a:pt x="56133" y="342900"/>
                  </a:lnTo>
                  <a:lnTo>
                    <a:pt x="280670" y="342900"/>
                  </a:lnTo>
                  <a:lnTo>
                    <a:pt x="302514" y="338486"/>
                  </a:lnTo>
                  <a:lnTo>
                    <a:pt x="320357" y="326453"/>
                  </a:lnTo>
                  <a:lnTo>
                    <a:pt x="332390" y="308610"/>
                  </a:lnTo>
                  <a:lnTo>
                    <a:pt x="336803" y="286765"/>
                  </a:lnTo>
                  <a:lnTo>
                    <a:pt x="336803" y="56134"/>
                  </a:lnTo>
                  <a:lnTo>
                    <a:pt x="332390" y="34290"/>
                  </a:lnTo>
                  <a:lnTo>
                    <a:pt x="320357" y="16446"/>
                  </a:lnTo>
                  <a:lnTo>
                    <a:pt x="302513" y="4413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20898" y="3801236"/>
            <a:ext cx="23412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Указать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соответствующий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пункт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0163" y="858011"/>
            <a:ext cx="8044180" cy="3350260"/>
            <a:chOff x="550163" y="858011"/>
            <a:chExt cx="8044180" cy="3350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163" y="858011"/>
              <a:ext cx="8043672" cy="33497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79663" y="858011"/>
              <a:ext cx="307975" cy="364490"/>
            </a:xfrm>
            <a:custGeom>
              <a:avLst/>
              <a:gdLst/>
              <a:ahLst/>
              <a:cxnLst/>
              <a:rect l="l" t="t" r="r" b="b"/>
              <a:pathLst>
                <a:path w="307975" h="364490">
                  <a:moveTo>
                    <a:pt x="256539" y="0"/>
                  </a:moveTo>
                  <a:lnTo>
                    <a:pt x="51307" y="0"/>
                  </a:lnTo>
                  <a:lnTo>
                    <a:pt x="31343" y="4034"/>
                  </a:lnTo>
                  <a:lnTo>
                    <a:pt x="15033" y="15033"/>
                  </a:lnTo>
                  <a:lnTo>
                    <a:pt x="4034" y="31343"/>
                  </a:lnTo>
                  <a:lnTo>
                    <a:pt x="0" y="51308"/>
                  </a:lnTo>
                  <a:lnTo>
                    <a:pt x="0" y="312927"/>
                  </a:lnTo>
                  <a:lnTo>
                    <a:pt x="4034" y="332892"/>
                  </a:lnTo>
                  <a:lnTo>
                    <a:pt x="15033" y="349202"/>
                  </a:lnTo>
                  <a:lnTo>
                    <a:pt x="31343" y="360201"/>
                  </a:lnTo>
                  <a:lnTo>
                    <a:pt x="51307" y="364236"/>
                  </a:lnTo>
                  <a:lnTo>
                    <a:pt x="256539" y="364236"/>
                  </a:lnTo>
                  <a:lnTo>
                    <a:pt x="276504" y="360201"/>
                  </a:lnTo>
                  <a:lnTo>
                    <a:pt x="292814" y="349202"/>
                  </a:lnTo>
                  <a:lnTo>
                    <a:pt x="303813" y="332892"/>
                  </a:lnTo>
                  <a:lnTo>
                    <a:pt x="307847" y="312927"/>
                  </a:lnTo>
                  <a:lnTo>
                    <a:pt x="307847" y="51308"/>
                  </a:lnTo>
                  <a:lnTo>
                    <a:pt x="303813" y="31343"/>
                  </a:lnTo>
                  <a:lnTo>
                    <a:pt x="292814" y="15033"/>
                  </a:lnTo>
                  <a:lnTo>
                    <a:pt x="276504" y="4034"/>
                  </a:lnTo>
                  <a:lnTo>
                    <a:pt x="256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38044" y="4543552"/>
            <a:ext cx="38804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участников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СВО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(05.04.2025)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10357" y="4482719"/>
            <a:ext cx="4508500" cy="279400"/>
          </a:xfrm>
          <a:custGeom>
            <a:avLst/>
            <a:gdLst/>
            <a:ahLst/>
            <a:cxnLst/>
            <a:rect l="l" t="t" r="r" b="b"/>
            <a:pathLst>
              <a:path w="4508500" h="279400">
                <a:moveTo>
                  <a:pt x="4508500" y="279400"/>
                </a:moveTo>
                <a:lnTo>
                  <a:pt x="0" y="279400"/>
                </a:lnTo>
                <a:lnTo>
                  <a:pt x="0" y="0"/>
                </a:lnTo>
                <a:lnTo>
                  <a:pt x="4508500" y="0"/>
                </a:lnTo>
                <a:lnTo>
                  <a:pt x="4508500" y="27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7657" y="4490720"/>
            <a:ext cx="4539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Для</a:t>
            </a:r>
            <a:r>
              <a:rPr sz="1800" b="1" spc="-3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детей</a:t>
            </a:r>
            <a:r>
              <a:rPr sz="1800" b="1" spc="-3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44336"/>
                </a:solidFill>
                <a:latin typeface="Arial"/>
                <a:cs typeface="Arial"/>
              </a:rPr>
              <a:t>участников</a:t>
            </a:r>
            <a:r>
              <a:rPr sz="1800" b="1" spc="-4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СВО</a:t>
            </a:r>
            <a:r>
              <a:rPr sz="1800" b="1" spc="-3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(</a:t>
            </a:r>
            <a:r>
              <a:rPr sz="1800" b="1" spc="-3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44336"/>
                </a:solidFill>
                <a:latin typeface="Arial"/>
                <a:cs typeface="Arial"/>
              </a:rPr>
              <a:t>28.03.2026)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3587" y="858011"/>
            <a:ext cx="8067040" cy="3357879"/>
            <a:chOff x="513587" y="858011"/>
            <a:chExt cx="8067040" cy="33578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950875"/>
              <a:ext cx="8066531" cy="32645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21752" y="858011"/>
              <a:ext cx="393700" cy="370840"/>
            </a:xfrm>
            <a:custGeom>
              <a:avLst/>
              <a:gdLst/>
              <a:ahLst/>
              <a:cxnLst/>
              <a:rect l="l" t="t" r="r" b="b"/>
              <a:pathLst>
                <a:path w="393700" h="370840">
                  <a:moveTo>
                    <a:pt x="331470" y="0"/>
                  </a:moveTo>
                  <a:lnTo>
                    <a:pt x="61722" y="0"/>
                  </a:lnTo>
                  <a:lnTo>
                    <a:pt x="37719" y="4857"/>
                  </a:lnTo>
                  <a:lnTo>
                    <a:pt x="18097" y="18097"/>
                  </a:lnTo>
                  <a:lnTo>
                    <a:pt x="4857" y="37719"/>
                  </a:lnTo>
                  <a:lnTo>
                    <a:pt x="0" y="61722"/>
                  </a:lnTo>
                  <a:lnTo>
                    <a:pt x="0" y="308610"/>
                  </a:lnTo>
                  <a:lnTo>
                    <a:pt x="4857" y="332613"/>
                  </a:lnTo>
                  <a:lnTo>
                    <a:pt x="18097" y="352234"/>
                  </a:lnTo>
                  <a:lnTo>
                    <a:pt x="37719" y="365474"/>
                  </a:lnTo>
                  <a:lnTo>
                    <a:pt x="61722" y="370332"/>
                  </a:lnTo>
                  <a:lnTo>
                    <a:pt x="331470" y="370332"/>
                  </a:lnTo>
                  <a:lnTo>
                    <a:pt x="355473" y="365474"/>
                  </a:lnTo>
                  <a:lnTo>
                    <a:pt x="375094" y="352234"/>
                  </a:lnTo>
                  <a:lnTo>
                    <a:pt x="388334" y="332613"/>
                  </a:lnTo>
                  <a:lnTo>
                    <a:pt x="393192" y="308610"/>
                  </a:lnTo>
                  <a:lnTo>
                    <a:pt x="393192" y="61722"/>
                  </a:lnTo>
                  <a:lnTo>
                    <a:pt x="388334" y="37719"/>
                  </a:lnTo>
                  <a:lnTo>
                    <a:pt x="375094" y="18097"/>
                  </a:lnTo>
                  <a:lnTo>
                    <a:pt x="355473" y="4857"/>
                  </a:lnTo>
                  <a:lnTo>
                    <a:pt x="331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1370" y="4303903"/>
            <a:ext cx="4952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обучающихся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школ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г.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Чебоксары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(19.04.2025)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8057" y="4284345"/>
            <a:ext cx="6261100" cy="279400"/>
          </a:xfrm>
          <a:custGeom>
            <a:avLst/>
            <a:gdLst/>
            <a:ahLst/>
            <a:cxnLst/>
            <a:rect l="l" t="t" r="r" b="b"/>
            <a:pathLst>
              <a:path w="6261100" h="279400">
                <a:moveTo>
                  <a:pt x="6261100" y="279400"/>
                </a:moveTo>
                <a:lnTo>
                  <a:pt x="0" y="279400"/>
                </a:lnTo>
                <a:lnTo>
                  <a:pt x="0" y="0"/>
                </a:lnTo>
                <a:lnTo>
                  <a:pt x="6261100" y="0"/>
                </a:lnTo>
                <a:lnTo>
                  <a:pt x="6261100" y="27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5085" y="4292219"/>
            <a:ext cx="7094220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Для</a:t>
            </a:r>
            <a:r>
              <a:rPr sz="1800" b="1" spc="-4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обучающихся</a:t>
            </a:r>
            <a:r>
              <a:rPr sz="1800" b="1" spc="-3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школ</a:t>
            </a:r>
            <a:r>
              <a:rPr sz="1800" b="1" spc="-4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города</a:t>
            </a:r>
            <a:r>
              <a:rPr sz="1800" b="1" spc="-3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Чебоксары</a:t>
            </a:r>
            <a:r>
              <a:rPr sz="1800" b="1" spc="-3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44336"/>
                </a:solidFill>
                <a:latin typeface="Arial"/>
                <a:cs typeface="Arial"/>
              </a:rPr>
              <a:t>(04.04.2026)</a:t>
            </a:r>
            <a:endParaRPr sz="1800">
              <a:latin typeface="Arial"/>
              <a:cs typeface="Arial"/>
            </a:endParaRPr>
          </a:p>
          <a:p>
            <a:pPr marL="1461135" marR="5080" indent="-1449070">
              <a:lnSpc>
                <a:spcPct val="100000"/>
              </a:lnSpc>
              <a:spcBef>
                <a:spcPts val="2030"/>
              </a:spcBef>
            </a:pP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обучающихся</a:t>
            </a:r>
            <a:r>
              <a:rPr sz="1800" b="1" spc="-5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школ</a:t>
            </a:r>
            <a:r>
              <a:rPr sz="1800" b="1" spc="-4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городских</a:t>
            </a:r>
            <a:r>
              <a:rPr sz="1800" b="1" spc="-5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и</a:t>
            </a:r>
            <a:r>
              <a:rPr sz="1800" b="1" spc="-5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44336"/>
                </a:solidFill>
                <a:latin typeface="Arial"/>
                <a:cs typeface="Arial"/>
              </a:rPr>
              <a:t>муниципальных</a:t>
            </a:r>
            <a:r>
              <a:rPr sz="1800" b="1" spc="-5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44336"/>
                </a:solidFill>
                <a:latin typeface="Arial"/>
                <a:cs typeface="Arial"/>
              </a:rPr>
              <a:t>округов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(кроме</a:t>
            </a:r>
            <a:r>
              <a:rPr sz="1800" b="1" spc="-4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города</a:t>
            </a:r>
            <a:r>
              <a:rPr sz="1800" b="1" spc="-3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Чебоксары)</a:t>
            </a:r>
            <a:r>
              <a:rPr sz="1800" b="1" spc="-4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44336"/>
                </a:solidFill>
                <a:latin typeface="Arial"/>
                <a:cs typeface="Arial"/>
              </a:rPr>
              <a:t>11.04.2026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8931" y="858011"/>
            <a:ext cx="7958455" cy="3206750"/>
            <a:chOff x="598931" y="858011"/>
            <a:chExt cx="7958455" cy="3206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1" y="872294"/>
              <a:ext cx="7958328" cy="31922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87867" y="858011"/>
              <a:ext cx="320040" cy="399415"/>
            </a:xfrm>
            <a:custGeom>
              <a:avLst/>
              <a:gdLst/>
              <a:ahLst/>
              <a:cxnLst/>
              <a:rect l="l" t="t" r="r" b="b"/>
              <a:pathLst>
                <a:path w="320040" h="399415">
                  <a:moveTo>
                    <a:pt x="266700" y="0"/>
                  </a:moveTo>
                  <a:lnTo>
                    <a:pt x="53339" y="0"/>
                  </a:lnTo>
                  <a:lnTo>
                    <a:pt x="32575" y="4191"/>
                  </a:lnTo>
                  <a:lnTo>
                    <a:pt x="15621" y="15621"/>
                  </a:lnTo>
                  <a:lnTo>
                    <a:pt x="4191" y="32575"/>
                  </a:lnTo>
                  <a:lnTo>
                    <a:pt x="0" y="53339"/>
                  </a:lnTo>
                  <a:lnTo>
                    <a:pt x="0" y="345948"/>
                  </a:lnTo>
                  <a:lnTo>
                    <a:pt x="4190" y="366712"/>
                  </a:lnTo>
                  <a:lnTo>
                    <a:pt x="15620" y="383667"/>
                  </a:lnTo>
                  <a:lnTo>
                    <a:pt x="32575" y="395097"/>
                  </a:lnTo>
                  <a:lnTo>
                    <a:pt x="53339" y="399288"/>
                  </a:lnTo>
                  <a:lnTo>
                    <a:pt x="266700" y="399288"/>
                  </a:lnTo>
                  <a:lnTo>
                    <a:pt x="287464" y="395096"/>
                  </a:lnTo>
                  <a:lnTo>
                    <a:pt x="304418" y="383666"/>
                  </a:lnTo>
                  <a:lnTo>
                    <a:pt x="315848" y="366712"/>
                  </a:lnTo>
                  <a:lnTo>
                    <a:pt x="320039" y="345948"/>
                  </a:lnTo>
                  <a:lnTo>
                    <a:pt x="320039" y="53339"/>
                  </a:lnTo>
                  <a:lnTo>
                    <a:pt x="315848" y="32575"/>
                  </a:lnTo>
                  <a:lnTo>
                    <a:pt x="304418" y="15620"/>
                  </a:lnTo>
                  <a:lnTo>
                    <a:pt x="287464" y="419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0432" y="4153915"/>
            <a:ext cx="68148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находящихся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трудной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жизненной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ситуации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(29.03.2025)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6957" y="4122039"/>
            <a:ext cx="7785100" cy="279400"/>
          </a:xfrm>
          <a:custGeom>
            <a:avLst/>
            <a:gdLst/>
            <a:ahLst/>
            <a:cxnLst/>
            <a:rect l="l" t="t" r="r" b="b"/>
            <a:pathLst>
              <a:path w="7785100" h="279400">
                <a:moveTo>
                  <a:pt x="7785100" y="279400"/>
                </a:moveTo>
                <a:lnTo>
                  <a:pt x="0" y="279400"/>
                </a:lnTo>
                <a:lnTo>
                  <a:pt x="0" y="0"/>
                </a:lnTo>
                <a:lnTo>
                  <a:pt x="7785100" y="0"/>
                </a:lnTo>
                <a:lnTo>
                  <a:pt x="7785100" y="27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4257" y="4129913"/>
            <a:ext cx="7830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Для</a:t>
            </a:r>
            <a:r>
              <a:rPr sz="1800" b="1" spc="-7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детей,</a:t>
            </a:r>
            <a:r>
              <a:rPr sz="1800" b="1" spc="-7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находящихся</a:t>
            </a:r>
            <a:r>
              <a:rPr sz="1800" b="1" spc="-70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в</a:t>
            </a:r>
            <a:r>
              <a:rPr sz="1800" b="1" spc="-7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трудной</a:t>
            </a:r>
            <a:r>
              <a:rPr sz="1800" b="1" spc="-7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44336"/>
                </a:solidFill>
                <a:latin typeface="Arial"/>
                <a:cs typeface="Arial"/>
              </a:rPr>
              <a:t>жизненной</a:t>
            </a:r>
            <a:r>
              <a:rPr sz="1800" b="1" spc="-7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44336"/>
                </a:solidFill>
                <a:latin typeface="Arial"/>
                <a:cs typeface="Arial"/>
              </a:rPr>
              <a:t>ситуации</a:t>
            </a:r>
            <a:r>
              <a:rPr sz="1800" b="1" spc="-75" dirty="0">
                <a:solidFill>
                  <a:srgbClr val="F443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44336"/>
                </a:solidFill>
                <a:latin typeface="Arial"/>
                <a:cs typeface="Arial"/>
              </a:rPr>
              <a:t>(18.04.2026)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9872" y="929356"/>
            <a:ext cx="8144509" cy="2839720"/>
            <a:chOff x="499872" y="929356"/>
            <a:chExt cx="8144509" cy="283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2" y="929356"/>
              <a:ext cx="8144256" cy="28394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36991" y="938784"/>
              <a:ext cx="342900" cy="265430"/>
            </a:xfrm>
            <a:custGeom>
              <a:avLst/>
              <a:gdLst/>
              <a:ahLst/>
              <a:cxnLst/>
              <a:rect l="l" t="t" r="r" b="b"/>
              <a:pathLst>
                <a:path w="342900" h="265430">
                  <a:moveTo>
                    <a:pt x="298703" y="0"/>
                  </a:moveTo>
                  <a:lnTo>
                    <a:pt x="44196" y="0"/>
                  </a:lnTo>
                  <a:lnTo>
                    <a:pt x="27003" y="3476"/>
                  </a:lnTo>
                  <a:lnTo>
                    <a:pt x="12953" y="12953"/>
                  </a:lnTo>
                  <a:lnTo>
                    <a:pt x="3476" y="27003"/>
                  </a:lnTo>
                  <a:lnTo>
                    <a:pt x="0" y="44195"/>
                  </a:lnTo>
                  <a:lnTo>
                    <a:pt x="0" y="220979"/>
                  </a:lnTo>
                  <a:lnTo>
                    <a:pt x="3476" y="238172"/>
                  </a:lnTo>
                  <a:lnTo>
                    <a:pt x="12953" y="252222"/>
                  </a:lnTo>
                  <a:lnTo>
                    <a:pt x="27003" y="261699"/>
                  </a:lnTo>
                  <a:lnTo>
                    <a:pt x="44196" y="265175"/>
                  </a:lnTo>
                  <a:lnTo>
                    <a:pt x="298703" y="265175"/>
                  </a:lnTo>
                  <a:lnTo>
                    <a:pt x="315896" y="261699"/>
                  </a:lnTo>
                  <a:lnTo>
                    <a:pt x="329945" y="252221"/>
                  </a:lnTo>
                  <a:lnTo>
                    <a:pt x="339423" y="238172"/>
                  </a:lnTo>
                  <a:lnTo>
                    <a:pt x="342900" y="220979"/>
                  </a:lnTo>
                  <a:lnTo>
                    <a:pt x="342900" y="44195"/>
                  </a:lnTo>
                  <a:lnTo>
                    <a:pt x="339423" y="27003"/>
                  </a:lnTo>
                  <a:lnTo>
                    <a:pt x="329946" y="12953"/>
                  </a:lnTo>
                  <a:lnTo>
                    <a:pt x="315896" y="3476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36991" y="938784"/>
              <a:ext cx="342900" cy="265430"/>
            </a:xfrm>
            <a:custGeom>
              <a:avLst/>
              <a:gdLst/>
              <a:ahLst/>
              <a:cxnLst/>
              <a:rect l="l" t="t" r="r" b="b"/>
              <a:pathLst>
                <a:path w="342900" h="265430">
                  <a:moveTo>
                    <a:pt x="0" y="44195"/>
                  </a:moveTo>
                  <a:lnTo>
                    <a:pt x="3476" y="27003"/>
                  </a:lnTo>
                  <a:lnTo>
                    <a:pt x="12953" y="12953"/>
                  </a:lnTo>
                  <a:lnTo>
                    <a:pt x="27003" y="3476"/>
                  </a:lnTo>
                  <a:lnTo>
                    <a:pt x="44196" y="0"/>
                  </a:lnTo>
                  <a:lnTo>
                    <a:pt x="298703" y="0"/>
                  </a:lnTo>
                  <a:lnTo>
                    <a:pt x="315896" y="3476"/>
                  </a:lnTo>
                  <a:lnTo>
                    <a:pt x="329946" y="12953"/>
                  </a:lnTo>
                  <a:lnTo>
                    <a:pt x="339423" y="27003"/>
                  </a:lnTo>
                  <a:lnTo>
                    <a:pt x="342900" y="44195"/>
                  </a:lnTo>
                  <a:lnTo>
                    <a:pt x="342900" y="220979"/>
                  </a:lnTo>
                  <a:lnTo>
                    <a:pt x="339423" y="238172"/>
                  </a:lnTo>
                  <a:lnTo>
                    <a:pt x="329945" y="252221"/>
                  </a:lnTo>
                  <a:lnTo>
                    <a:pt x="315896" y="261699"/>
                  </a:lnTo>
                  <a:lnTo>
                    <a:pt x="298703" y="265175"/>
                  </a:lnTo>
                  <a:lnTo>
                    <a:pt x="44196" y="265175"/>
                  </a:lnTo>
                  <a:lnTo>
                    <a:pt x="27003" y="261699"/>
                  </a:lnTo>
                  <a:lnTo>
                    <a:pt x="12953" y="252222"/>
                  </a:lnTo>
                  <a:lnTo>
                    <a:pt x="3476" y="238172"/>
                  </a:lnTo>
                  <a:lnTo>
                    <a:pt x="0" y="220979"/>
                  </a:lnTo>
                  <a:lnTo>
                    <a:pt x="0" y="441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7992" y="2654808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945641" y="0"/>
                  </a:moveTo>
                  <a:lnTo>
                    <a:pt x="945641" y="67437"/>
                  </a:lnTo>
                  <a:lnTo>
                    <a:pt x="0" y="67437"/>
                  </a:lnTo>
                  <a:lnTo>
                    <a:pt x="0" y="202311"/>
                  </a:lnTo>
                  <a:lnTo>
                    <a:pt x="945641" y="202311"/>
                  </a:lnTo>
                  <a:lnTo>
                    <a:pt x="945641" y="269747"/>
                  </a:lnTo>
                  <a:lnTo>
                    <a:pt x="1080515" y="134874"/>
                  </a:lnTo>
                  <a:lnTo>
                    <a:pt x="94564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7992" y="2654808"/>
              <a:ext cx="1080770" cy="269875"/>
            </a:xfrm>
            <a:custGeom>
              <a:avLst/>
              <a:gdLst/>
              <a:ahLst/>
              <a:cxnLst/>
              <a:rect l="l" t="t" r="r" b="b"/>
              <a:pathLst>
                <a:path w="1080770" h="269875">
                  <a:moveTo>
                    <a:pt x="0" y="67437"/>
                  </a:moveTo>
                  <a:lnTo>
                    <a:pt x="945641" y="67437"/>
                  </a:lnTo>
                  <a:lnTo>
                    <a:pt x="945641" y="0"/>
                  </a:lnTo>
                  <a:lnTo>
                    <a:pt x="1080515" y="134874"/>
                  </a:lnTo>
                  <a:lnTo>
                    <a:pt x="945641" y="269747"/>
                  </a:lnTo>
                  <a:lnTo>
                    <a:pt x="945641" y="202311"/>
                  </a:lnTo>
                  <a:lnTo>
                    <a:pt x="0" y="202311"/>
                  </a:lnTo>
                  <a:lnTo>
                    <a:pt x="0" y="6743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7976" y="4869002"/>
            <a:ext cx="776478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В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поисковой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строке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указываем </a:t>
            </a:r>
            <a:r>
              <a:rPr sz="1350" dirty="0">
                <a:latin typeface="Calibri"/>
                <a:cs typeface="Calibri"/>
              </a:rPr>
              <a:t>наименование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услуги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Организация</a:t>
            </a:r>
            <a:r>
              <a:rPr sz="135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отдыха</a:t>
            </a:r>
            <a:r>
              <a:rPr sz="135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детей</a:t>
            </a:r>
            <a:r>
              <a:rPr sz="135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135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каникулярное</a:t>
            </a:r>
            <a:r>
              <a:rPr sz="135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время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07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2" y="1367790"/>
            <a:ext cx="8743950" cy="3642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3110" marR="519430" indent="123189">
              <a:lnSpc>
                <a:spcPct val="100000"/>
              </a:lnSpc>
              <a:spcBef>
                <a:spcPts val="105"/>
              </a:spcBef>
            </a:pP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При наличии</a:t>
            </a:r>
            <a:r>
              <a:rPr sz="135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внеочередного</a:t>
            </a:r>
            <a:r>
              <a:rPr sz="135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или </a:t>
            </a:r>
            <a:r>
              <a:rPr sz="13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первоочередного</a:t>
            </a:r>
            <a:r>
              <a:rPr sz="13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права</a:t>
            </a:r>
            <a:r>
              <a:rPr sz="135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на</a:t>
            </a:r>
            <a:r>
              <a:rPr sz="1350" b="1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приобретение</a:t>
            </a:r>
            <a:r>
              <a:rPr sz="135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путевки</a:t>
            </a:r>
            <a:r>
              <a:rPr sz="135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необходимо</a:t>
            </a:r>
            <a:r>
              <a:rPr sz="13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дополнительно</a:t>
            </a:r>
            <a:r>
              <a:rPr sz="135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указать</a:t>
            </a:r>
            <a:r>
              <a:rPr sz="135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льготу</a:t>
            </a:r>
            <a:r>
              <a:rPr sz="13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и</a:t>
            </a:r>
            <a:r>
              <a:rPr sz="135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в</a:t>
            </a:r>
            <a:r>
              <a:rPr sz="1350" b="1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течении</a:t>
            </a:r>
            <a:r>
              <a:rPr sz="135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</a:t>
            </a:r>
            <a:r>
              <a:rPr sz="135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дней</a:t>
            </a:r>
            <a:r>
              <a:rPr sz="135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предоставить</a:t>
            </a:r>
            <a:r>
              <a:rPr sz="135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справку</a:t>
            </a:r>
            <a:r>
              <a:rPr sz="135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по</a:t>
            </a:r>
            <a:r>
              <a:rPr sz="1350" b="1" u="sng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месту</a:t>
            </a:r>
            <a:r>
              <a:rPr sz="135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обучения</a:t>
            </a:r>
            <a:r>
              <a:rPr sz="135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ребенка</a:t>
            </a:r>
            <a:endParaRPr sz="13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spcBef>
                <a:spcPts val="1285"/>
              </a:spcBef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военнослужащих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месту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жительства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их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семей</a:t>
            </a:r>
            <a:endParaRPr sz="1050">
              <a:latin typeface="Calibri"/>
              <a:cs typeface="Calibri"/>
            </a:endParaRPr>
          </a:p>
          <a:p>
            <a:pPr marL="224154" marR="611505" indent="-212090">
              <a:lnSpc>
                <a:spcPct val="100000"/>
              </a:lnSpc>
              <a:buFont typeface="Wingdings"/>
              <a:buChar char=""/>
              <a:tabLst>
                <a:tab pos="224154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гражданина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Российской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Федерации,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уволенного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со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службы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полиции</a:t>
            </a:r>
            <a:r>
              <a:rPr sz="1050" spc="-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вследствие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увечья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или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иного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повреждения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здоровья, полученных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связи с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выполнением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служебных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обязанностей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исключивших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возможность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дальнейшего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прохождения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службы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полиции</a:t>
            </a:r>
            <a:endParaRPr sz="1050">
              <a:latin typeface="Calibri"/>
              <a:cs typeface="Calibri"/>
            </a:endParaRPr>
          </a:p>
          <a:p>
            <a:pPr marL="224154" marR="5080" indent="-212090">
              <a:lnSpc>
                <a:spcPct val="100000"/>
              </a:lnSpc>
              <a:buFont typeface="Wingdings"/>
              <a:buChar char=""/>
              <a:tabLst>
                <a:tab pos="224154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гражданина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Российской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Федерации,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умершего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течение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одного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года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после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увольнения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или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иного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повреждения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здоровья,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полученных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связи</a:t>
            </a:r>
            <a:r>
              <a:rPr sz="1050" spc="5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выполнением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служебных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обязанностей, </a:t>
            </a:r>
            <a:r>
              <a:rPr sz="1050" dirty="0">
                <a:latin typeface="Calibri"/>
                <a:cs typeface="Calibri"/>
              </a:rPr>
              <a:t>либо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вследствие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заболевания,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полученного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 период</a:t>
            </a:r>
            <a:r>
              <a:rPr sz="1050" spc="-10" dirty="0">
                <a:latin typeface="Calibri"/>
                <a:cs typeface="Calibri"/>
              </a:rPr>
              <a:t> прохождения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службы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 </a:t>
            </a:r>
            <a:r>
              <a:rPr sz="1050" spc="-10" dirty="0">
                <a:latin typeface="Calibri"/>
                <a:cs typeface="Calibri"/>
              </a:rPr>
              <a:t>полиции</a:t>
            </a:r>
            <a:endParaRPr sz="1050">
              <a:latin typeface="Calibri"/>
              <a:cs typeface="Calibri"/>
            </a:endParaRPr>
          </a:p>
          <a:p>
            <a:pPr marL="224154" marR="274955" indent="-212090">
              <a:lnSpc>
                <a:spcPct val="100000"/>
              </a:lnSpc>
              <a:buFont typeface="Wingdings"/>
              <a:buChar char=""/>
              <a:tabLst>
                <a:tab pos="224154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граждан,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подвергшихся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воздействию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радиации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вследствие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катастрофы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на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Чернобыльской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АЭС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аварии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1957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году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на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производственном </a:t>
            </a:r>
            <a:r>
              <a:rPr sz="1050" dirty="0">
                <a:latin typeface="Calibri"/>
                <a:cs typeface="Calibri"/>
              </a:rPr>
              <a:t>объединении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«Маяк»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сбросов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радиоактивных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отходов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реку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Теча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Дети,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находящиеся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(находившиеся)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на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иждивении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сотрудника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полиции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один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из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родителей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которых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является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инвалидом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прокуроров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сотрудников органов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уголовно-исполнительной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системы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сотрудников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органов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федеральной</a:t>
            </a:r>
            <a:r>
              <a:rPr sz="1050" spc="-10" dirty="0">
                <a:latin typeface="Calibri"/>
                <a:cs typeface="Calibri"/>
              </a:rPr>
              <a:t> противопожарной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службы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Государственной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противопожарной службы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сотрудников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полиции</a:t>
            </a:r>
            <a:endParaRPr sz="1050">
              <a:latin typeface="Calibri"/>
              <a:cs typeface="Calibri"/>
            </a:endParaRPr>
          </a:p>
          <a:p>
            <a:pPr marL="224154" marR="451484" indent="-212090">
              <a:lnSpc>
                <a:spcPct val="100000"/>
              </a:lnSpc>
              <a:buFont typeface="Wingdings"/>
              <a:buChar char=""/>
              <a:tabLst>
                <a:tab pos="224154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сотрудников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полиции,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погибшего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(умершего)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вследствие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увечья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или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иного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повреждения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здоровья,</a:t>
            </a:r>
            <a:r>
              <a:rPr sz="1050" spc="-10" dirty="0">
                <a:latin typeface="Calibri"/>
                <a:cs typeface="Calibri"/>
              </a:rPr>
              <a:t> полученных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связи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 </a:t>
            </a:r>
            <a:r>
              <a:rPr sz="1050" spc="-10" dirty="0">
                <a:latin typeface="Calibri"/>
                <a:cs typeface="Calibri"/>
              </a:rPr>
              <a:t>выполнением </a:t>
            </a:r>
            <a:r>
              <a:rPr sz="1050" dirty="0">
                <a:latin typeface="Calibri"/>
                <a:cs typeface="Calibri"/>
              </a:rPr>
              <a:t>служебных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обязанностей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сотрудников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полиции,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умершего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вследствие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заболевания,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полученного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период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прохождения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службы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в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полиции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сотрудников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Следственного </a:t>
            </a:r>
            <a:r>
              <a:rPr sz="1050" dirty="0">
                <a:latin typeface="Calibri"/>
                <a:cs typeface="Calibri"/>
              </a:rPr>
              <a:t>комитета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Российской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Федерации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сотрудников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таможенных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органов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Российской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Федерации</a:t>
            </a:r>
            <a:endParaRPr sz="105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buFont typeface="Wingdings"/>
              <a:buChar char=""/>
              <a:tabLst>
                <a:tab pos="225425" algn="l"/>
              </a:tabLst>
            </a:pPr>
            <a:r>
              <a:rPr sz="1050" dirty="0">
                <a:latin typeface="Calibri"/>
                <a:cs typeface="Calibri"/>
              </a:rPr>
              <a:t>Дети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судей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387" y="858011"/>
            <a:ext cx="8144509" cy="3586479"/>
            <a:chOff x="437387" y="858011"/>
            <a:chExt cx="8144509" cy="35864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87" y="950875"/>
              <a:ext cx="8144256" cy="34931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86116" y="858011"/>
              <a:ext cx="436245" cy="378460"/>
            </a:xfrm>
            <a:custGeom>
              <a:avLst/>
              <a:gdLst/>
              <a:ahLst/>
              <a:cxnLst/>
              <a:rect l="l" t="t" r="r" b="b"/>
              <a:pathLst>
                <a:path w="436245" h="378459">
                  <a:moveTo>
                    <a:pt x="372872" y="0"/>
                  </a:moveTo>
                  <a:lnTo>
                    <a:pt x="62991" y="0"/>
                  </a:lnTo>
                  <a:lnTo>
                    <a:pt x="38469" y="4949"/>
                  </a:lnTo>
                  <a:lnTo>
                    <a:pt x="18446" y="18446"/>
                  </a:lnTo>
                  <a:lnTo>
                    <a:pt x="4949" y="38469"/>
                  </a:lnTo>
                  <a:lnTo>
                    <a:pt x="0" y="62991"/>
                  </a:lnTo>
                  <a:lnTo>
                    <a:pt x="0" y="314960"/>
                  </a:lnTo>
                  <a:lnTo>
                    <a:pt x="4949" y="339482"/>
                  </a:lnTo>
                  <a:lnTo>
                    <a:pt x="18446" y="359505"/>
                  </a:lnTo>
                  <a:lnTo>
                    <a:pt x="38469" y="373002"/>
                  </a:lnTo>
                  <a:lnTo>
                    <a:pt x="62991" y="377951"/>
                  </a:lnTo>
                  <a:lnTo>
                    <a:pt x="372872" y="377951"/>
                  </a:lnTo>
                  <a:lnTo>
                    <a:pt x="397394" y="373002"/>
                  </a:lnTo>
                  <a:lnTo>
                    <a:pt x="417417" y="359505"/>
                  </a:lnTo>
                  <a:lnTo>
                    <a:pt x="430914" y="339482"/>
                  </a:lnTo>
                  <a:lnTo>
                    <a:pt x="435863" y="314960"/>
                  </a:lnTo>
                  <a:lnTo>
                    <a:pt x="435863" y="62991"/>
                  </a:lnTo>
                  <a:lnTo>
                    <a:pt x="430914" y="38469"/>
                  </a:lnTo>
                  <a:lnTo>
                    <a:pt x="417417" y="18446"/>
                  </a:lnTo>
                  <a:lnTo>
                    <a:pt x="397394" y="4949"/>
                  </a:lnTo>
                  <a:lnTo>
                    <a:pt x="37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23058" y="4466082"/>
            <a:ext cx="47752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Выбрать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желаемый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лагерь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и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смену,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затем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нажать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Продолжить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8263" y="858011"/>
            <a:ext cx="7967980" cy="3671570"/>
            <a:chOff x="588263" y="858011"/>
            <a:chExt cx="7967980" cy="3671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263" y="858011"/>
              <a:ext cx="7967472" cy="36713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79663" y="858011"/>
              <a:ext cx="364490" cy="370840"/>
            </a:xfrm>
            <a:custGeom>
              <a:avLst/>
              <a:gdLst/>
              <a:ahLst/>
              <a:cxnLst/>
              <a:rect l="l" t="t" r="r" b="b"/>
              <a:pathLst>
                <a:path w="364490" h="370840">
                  <a:moveTo>
                    <a:pt x="303529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5"/>
                  </a:lnTo>
                  <a:lnTo>
                    <a:pt x="0" y="309625"/>
                  </a:lnTo>
                  <a:lnTo>
                    <a:pt x="4770" y="333255"/>
                  </a:lnTo>
                  <a:lnTo>
                    <a:pt x="17779" y="352551"/>
                  </a:lnTo>
                  <a:lnTo>
                    <a:pt x="37076" y="365561"/>
                  </a:lnTo>
                  <a:lnTo>
                    <a:pt x="60705" y="370332"/>
                  </a:lnTo>
                  <a:lnTo>
                    <a:pt x="303529" y="370332"/>
                  </a:lnTo>
                  <a:lnTo>
                    <a:pt x="327159" y="365561"/>
                  </a:lnTo>
                  <a:lnTo>
                    <a:pt x="346455" y="352551"/>
                  </a:lnTo>
                  <a:lnTo>
                    <a:pt x="359465" y="333255"/>
                  </a:lnTo>
                  <a:lnTo>
                    <a:pt x="364235" y="309625"/>
                  </a:lnTo>
                  <a:lnTo>
                    <a:pt x="364235" y="60705"/>
                  </a:lnTo>
                  <a:lnTo>
                    <a:pt x="359465" y="37076"/>
                  </a:lnTo>
                  <a:lnTo>
                    <a:pt x="346455" y="17780"/>
                  </a:lnTo>
                  <a:lnTo>
                    <a:pt x="327159" y="477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59478" y="4551679"/>
            <a:ext cx="12261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Нажать</a:t>
            </a:r>
            <a:r>
              <a:rPr sz="1350" spc="-7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Далее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0" y="858011"/>
            <a:ext cx="7024370" cy="4136390"/>
            <a:chOff x="990600" y="858011"/>
            <a:chExt cx="7024370" cy="4136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858011"/>
              <a:ext cx="7024116" cy="4136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756" y="858011"/>
              <a:ext cx="242316" cy="2133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73123" y="5015610"/>
            <a:ext cx="514223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Выбрать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подразделение</a:t>
            </a:r>
            <a:r>
              <a:rPr sz="1350" spc="-6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органа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управления,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затем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нажать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Выбрать</a:t>
            </a:r>
            <a:r>
              <a:rPr sz="1350" spc="-10" dirty="0" smtClean="0">
                <a:latin typeface="Calibri"/>
                <a:cs typeface="Calibri"/>
              </a:rPr>
              <a:t>»</a:t>
            </a:r>
            <a:endParaRPr sz="1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216" y="858011"/>
            <a:ext cx="8087995" cy="3092450"/>
            <a:chOff x="585216" y="858011"/>
            <a:chExt cx="8087995" cy="3092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6" y="943707"/>
              <a:ext cx="8087868" cy="3006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65947" y="858011"/>
              <a:ext cx="413384" cy="356870"/>
            </a:xfrm>
            <a:custGeom>
              <a:avLst/>
              <a:gdLst/>
              <a:ahLst/>
              <a:cxnLst/>
              <a:rect l="l" t="t" r="r" b="b"/>
              <a:pathLst>
                <a:path w="413384" h="356869">
                  <a:moveTo>
                    <a:pt x="353568" y="0"/>
                  </a:moveTo>
                  <a:lnTo>
                    <a:pt x="59435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97179"/>
                  </a:lnTo>
                  <a:lnTo>
                    <a:pt x="4679" y="320290"/>
                  </a:lnTo>
                  <a:lnTo>
                    <a:pt x="17430" y="339185"/>
                  </a:lnTo>
                  <a:lnTo>
                    <a:pt x="36325" y="351936"/>
                  </a:lnTo>
                  <a:lnTo>
                    <a:pt x="59435" y="356615"/>
                  </a:lnTo>
                  <a:lnTo>
                    <a:pt x="353568" y="356615"/>
                  </a:lnTo>
                  <a:lnTo>
                    <a:pt x="376678" y="351936"/>
                  </a:lnTo>
                  <a:lnTo>
                    <a:pt x="395573" y="339185"/>
                  </a:lnTo>
                  <a:lnTo>
                    <a:pt x="408324" y="320290"/>
                  </a:lnTo>
                  <a:lnTo>
                    <a:pt x="413003" y="297179"/>
                  </a:lnTo>
                  <a:lnTo>
                    <a:pt x="413003" y="59436"/>
                  </a:lnTo>
                  <a:lnTo>
                    <a:pt x="408324" y="36325"/>
                  </a:lnTo>
                  <a:lnTo>
                    <a:pt x="395573" y="17430"/>
                  </a:lnTo>
                  <a:lnTo>
                    <a:pt x="376678" y="4679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8239" y="4093845"/>
            <a:ext cx="594169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Поставить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галочку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«Получить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дополнительно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результат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 бумажном</a:t>
            </a:r>
            <a:r>
              <a:rPr sz="1350" spc="-10" dirty="0">
                <a:latin typeface="Calibri"/>
                <a:cs typeface="Calibri"/>
              </a:rPr>
              <a:t> носителе», </a:t>
            </a:r>
            <a:r>
              <a:rPr sz="1350" dirty="0">
                <a:latin typeface="Calibri"/>
                <a:cs typeface="Calibri"/>
              </a:rPr>
              <a:t>затем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выбрать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пункт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«Личное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обращение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уполномоченный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орган»,</a:t>
            </a:r>
            <a:endParaRPr sz="135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350" dirty="0">
                <a:latin typeface="Calibri"/>
                <a:cs typeface="Calibri"/>
              </a:rPr>
              <a:t>затем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нажать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Отправить</a:t>
            </a:r>
            <a:r>
              <a:rPr sz="135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заявление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168" y="858011"/>
            <a:ext cx="8008620" cy="3007360"/>
            <a:chOff x="582168" y="858011"/>
            <a:chExt cx="8008620" cy="3007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168" y="943717"/>
              <a:ext cx="8008620" cy="29211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79663" y="858011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90">
                  <a:moveTo>
                    <a:pt x="303529" y="0"/>
                  </a:moveTo>
                  <a:lnTo>
                    <a:pt x="60705" y="0"/>
                  </a:lnTo>
                  <a:lnTo>
                    <a:pt x="37076" y="4770"/>
                  </a:lnTo>
                  <a:lnTo>
                    <a:pt x="17779" y="17780"/>
                  </a:lnTo>
                  <a:lnTo>
                    <a:pt x="4770" y="37076"/>
                  </a:lnTo>
                  <a:lnTo>
                    <a:pt x="0" y="60705"/>
                  </a:lnTo>
                  <a:lnTo>
                    <a:pt x="0" y="303529"/>
                  </a:lnTo>
                  <a:lnTo>
                    <a:pt x="4770" y="327159"/>
                  </a:lnTo>
                  <a:lnTo>
                    <a:pt x="17779" y="346455"/>
                  </a:lnTo>
                  <a:lnTo>
                    <a:pt x="37076" y="359465"/>
                  </a:lnTo>
                  <a:lnTo>
                    <a:pt x="60705" y="364236"/>
                  </a:lnTo>
                  <a:lnTo>
                    <a:pt x="303529" y="364236"/>
                  </a:lnTo>
                  <a:lnTo>
                    <a:pt x="327159" y="359465"/>
                  </a:lnTo>
                  <a:lnTo>
                    <a:pt x="346455" y="346456"/>
                  </a:lnTo>
                  <a:lnTo>
                    <a:pt x="359465" y="327159"/>
                  </a:lnTo>
                  <a:lnTo>
                    <a:pt x="364235" y="303529"/>
                  </a:lnTo>
                  <a:lnTo>
                    <a:pt x="364235" y="60705"/>
                  </a:lnTo>
                  <a:lnTo>
                    <a:pt x="359465" y="37076"/>
                  </a:lnTo>
                  <a:lnTo>
                    <a:pt x="346455" y="17780"/>
                  </a:lnTo>
                  <a:lnTo>
                    <a:pt x="327159" y="477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85898" y="3887470"/>
            <a:ext cx="520001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Дальше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необходимо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ждать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результат </a:t>
            </a:r>
            <a:r>
              <a:rPr sz="1350" spc="-10" dirty="0">
                <a:latin typeface="Calibri"/>
                <a:cs typeface="Calibri"/>
              </a:rPr>
              <a:t>рассмотрения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Вашего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заявления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" y="986027"/>
            <a:ext cx="8016240" cy="17068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68245" y="2860040"/>
            <a:ext cx="447802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Из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предложенных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вариантов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выбираем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«</a:t>
            </a:r>
            <a:r>
              <a:rPr sz="13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Подать</a:t>
            </a:r>
            <a:r>
              <a:rPr sz="135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заявление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4631" y="858011"/>
            <a:ext cx="8174990" cy="4239895"/>
            <a:chOff x="484631" y="858011"/>
            <a:chExt cx="8174990" cy="4239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31" y="911071"/>
              <a:ext cx="8174735" cy="41867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05572" y="858011"/>
              <a:ext cx="355600" cy="317500"/>
            </a:xfrm>
            <a:custGeom>
              <a:avLst/>
              <a:gdLst/>
              <a:ahLst/>
              <a:cxnLst/>
              <a:rect l="l" t="t" r="r" b="b"/>
              <a:pathLst>
                <a:path w="355600" h="317500">
                  <a:moveTo>
                    <a:pt x="302259" y="0"/>
                  </a:moveTo>
                  <a:lnTo>
                    <a:pt x="52831" y="0"/>
                  </a:lnTo>
                  <a:lnTo>
                    <a:pt x="32254" y="4147"/>
                  </a:lnTo>
                  <a:lnTo>
                    <a:pt x="15462" y="15462"/>
                  </a:lnTo>
                  <a:lnTo>
                    <a:pt x="4147" y="32254"/>
                  </a:lnTo>
                  <a:lnTo>
                    <a:pt x="0" y="52832"/>
                  </a:lnTo>
                  <a:lnTo>
                    <a:pt x="0" y="264160"/>
                  </a:lnTo>
                  <a:lnTo>
                    <a:pt x="4147" y="284737"/>
                  </a:lnTo>
                  <a:lnTo>
                    <a:pt x="15462" y="301529"/>
                  </a:lnTo>
                  <a:lnTo>
                    <a:pt x="32254" y="312844"/>
                  </a:lnTo>
                  <a:lnTo>
                    <a:pt x="52831" y="316991"/>
                  </a:lnTo>
                  <a:lnTo>
                    <a:pt x="302259" y="316991"/>
                  </a:lnTo>
                  <a:lnTo>
                    <a:pt x="322837" y="312844"/>
                  </a:lnTo>
                  <a:lnTo>
                    <a:pt x="339629" y="301529"/>
                  </a:lnTo>
                  <a:lnTo>
                    <a:pt x="350944" y="284737"/>
                  </a:lnTo>
                  <a:lnTo>
                    <a:pt x="355092" y="264160"/>
                  </a:lnTo>
                  <a:lnTo>
                    <a:pt x="355092" y="52832"/>
                  </a:lnTo>
                  <a:lnTo>
                    <a:pt x="350944" y="32254"/>
                  </a:lnTo>
                  <a:lnTo>
                    <a:pt x="339629" y="15462"/>
                  </a:lnTo>
                  <a:lnTo>
                    <a:pt x="322837" y="4147"/>
                  </a:lnTo>
                  <a:lnTo>
                    <a:pt x="30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23665" y="5120766"/>
            <a:ext cx="22967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Нажимаем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Начать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5572" y="858011"/>
            <a:ext cx="8260080" cy="2772410"/>
            <a:chOff x="385572" y="858011"/>
            <a:chExt cx="8260080" cy="2772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572" y="858011"/>
              <a:ext cx="8260080" cy="27721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92795" y="900683"/>
              <a:ext cx="342900" cy="361315"/>
            </a:xfrm>
            <a:custGeom>
              <a:avLst/>
              <a:gdLst/>
              <a:ahLst/>
              <a:cxnLst/>
              <a:rect l="l" t="t" r="r" b="b"/>
              <a:pathLst>
                <a:path w="342900" h="36131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304038"/>
                  </a:lnTo>
                  <a:lnTo>
                    <a:pt x="4482" y="326308"/>
                  </a:lnTo>
                  <a:lnTo>
                    <a:pt x="16716" y="344471"/>
                  </a:lnTo>
                  <a:lnTo>
                    <a:pt x="34879" y="356705"/>
                  </a:lnTo>
                  <a:lnTo>
                    <a:pt x="57150" y="361188"/>
                  </a:lnTo>
                  <a:lnTo>
                    <a:pt x="285750" y="361188"/>
                  </a:lnTo>
                  <a:lnTo>
                    <a:pt x="308020" y="356705"/>
                  </a:lnTo>
                  <a:lnTo>
                    <a:pt x="326183" y="344471"/>
                  </a:lnTo>
                  <a:lnTo>
                    <a:pt x="338417" y="326308"/>
                  </a:lnTo>
                  <a:lnTo>
                    <a:pt x="342900" y="304038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86204" y="3704666"/>
            <a:ext cx="5235575" cy="762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Выбираем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соответствующий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пункт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Заявитель</a:t>
            </a:r>
            <a:r>
              <a:rPr sz="1350" spc="-10" dirty="0">
                <a:latin typeface="Calibri"/>
                <a:cs typeface="Calibri"/>
              </a:rPr>
              <a:t>»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либо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Представитель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Заявитель</a:t>
            </a:r>
            <a:r>
              <a:rPr sz="105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это:</a:t>
            </a:r>
            <a:r>
              <a:rPr sz="10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родитель,</a:t>
            </a:r>
            <a:r>
              <a:rPr sz="10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Calibri"/>
                <a:cs typeface="Calibri"/>
              </a:rPr>
              <a:t>опекун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Представитель</a:t>
            </a:r>
            <a:r>
              <a:rPr sz="105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это: лицо</a:t>
            </a:r>
            <a:r>
              <a:rPr sz="10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подающее заявление</a:t>
            </a:r>
            <a:r>
              <a:rPr sz="10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0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Calibri"/>
                <a:cs typeface="Calibri"/>
              </a:rPr>
              <a:t>нотариальной</a:t>
            </a:r>
            <a:r>
              <a:rPr sz="10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Calibri"/>
                <a:cs typeface="Calibri"/>
              </a:rPr>
              <a:t>доверенности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1475" y="858011"/>
            <a:ext cx="7399020" cy="4837430"/>
            <a:chOff x="1141475" y="858011"/>
            <a:chExt cx="7399020" cy="4837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1475" y="936986"/>
              <a:ext cx="7399020" cy="47582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73568" y="858011"/>
              <a:ext cx="355600" cy="329565"/>
            </a:xfrm>
            <a:custGeom>
              <a:avLst/>
              <a:gdLst/>
              <a:ahLst/>
              <a:cxnLst/>
              <a:rect l="l" t="t" r="r" b="b"/>
              <a:pathLst>
                <a:path w="355600" h="329565">
                  <a:moveTo>
                    <a:pt x="300227" y="0"/>
                  </a:moveTo>
                  <a:lnTo>
                    <a:pt x="54863" y="0"/>
                  </a:lnTo>
                  <a:lnTo>
                    <a:pt x="33486" y="4304"/>
                  </a:lnTo>
                  <a:lnTo>
                    <a:pt x="16049" y="16049"/>
                  </a:lnTo>
                  <a:lnTo>
                    <a:pt x="4304" y="33486"/>
                  </a:lnTo>
                  <a:lnTo>
                    <a:pt x="0" y="54863"/>
                  </a:lnTo>
                  <a:lnTo>
                    <a:pt x="0" y="274320"/>
                  </a:lnTo>
                  <a:lnTo>
                    <a:pt x="4304" y="295697"/>
                  </a:lnTo>
                  <a:lnTo>
                    <a:pt x="16049" y="313134"/>
                  </a:lnTo>
                  <a:lnTo>
                    <a:pt x="33486" y="324879"/>
                  </a:lnTo>
                  <a:lnTo>
                    <a:pt x="54863" y="329184"/>
                  </a:lnTo>
                  <a:lnTo>
                    <a:pt x="300227" y="329184"/>
                  </a:lnTo>
                  <a:lnTo>
                    <a:pt x="321605" y="324879"/>
                  </a:lnTo>
                  <a:lnTo>
                    <a:pt x="339042" y="313134"/>
                  </a:lnTo>
                  <a:lnTo>
                    <a:pt x="350787" y="295697"/>
                  </a:lnTo>
                  <a:lnTo>
                    <a:pt x="355091" y="274320"/>
                  </a:lnTo>
                  <a:lnTo>
                    <a:pt x="355091" y="54863"/>
                  </a:lnTo>
                  <a:lnTo>
                    <a:pt x="350787" y="33486"/>
                  </a:lnTo>
                  <a:lnTo>
                    <a:pt x="339042" y="16049"/>
                  </a:lnTo>
                  <a:lnTo>
                    <a:pt x="321605" y="4304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48583" y="2116836"/>
              <a:ext cx="2936875" cy="173990"/>
            </a:xfrm>
            <a:custGeom>
              <a:avLst/>
              <a:gdLst/>
              <a:ahLst/>
              <a:cxnLst/>
              <a:rect l="l" t="t" r="r" b="b"/>
              <a:pathLst>
                <a:path w="2936875" h="173989">
                  <a:moveTo>
                    <a:pt x="2907792" y="0"/>
                  </a:moveTo>
                  <a:lnTo>
                    <a:pt x="28956" y="0"/>
                  </a:lnTo>
                  <a:lnTo>
                    <a:pt x="17680" y="2274"/>
                  </a:lnTo>
                  <a:lnTo>
                    <a:pt x="8477" y="8477"/>
                  </a:lnTo>
                  <a:lnTo>
                    <a:pt x="2274" y="17680"/>
                  </a:lnTo>
                  <a:lnTo>
                    <a:pt x="0" y="28955"/>
                  </a:lnTo>
                  <a:lnTo>
                    <a:pt x="0" y="144779"/>
                  </a:lnTo>
                  <a:lnTo>
                    <a:pt x="2274" y="156055"/>
                  </a:lnTo>
                  <a:lnTo>
                    <a:pt x="8477" y="165258"/>
                  </a:lnTo>
                  <a:lnTo>
                    <a:pt x="17680" y="171461"/>
                  </a:lnTo>
                  <a:lnTo>
                    <a:pt x="28956" y="173736"/>
                  </a:lnTo>
                  <a:lnTo>
                    <a:pt x="2907792" y="173736"/>
                  </a:lnTo>
                  <a:lnTo>
                    <a:pt x="2919067" y="171461"/>
                  </a:lnTo>
                  <a:lnTo>
                    <a:pt x="2928270" y="165258"/>
                  </a:lnTo>
                  <a:lnTo>
                    <a:pt x="2934473" y="156055"/>
                  </a:lnTo>
                  <a:lnTo>
                    <a:pt x="2936748" y="144779"/>
                  </a:lnTo>
                  <a:lnTo>
                    <a:pt x="2936748" y="28955"/>
                  </a:lnTo>
                  <a:lnTo>
                    <a:pt x="2934473" y="17680"/>
                  </a:lnTo>
                  <a:lnTo>
                    <a:pt x="2928270" y="8477"/>
                  </a:lnTo>
                  <a:lnTo>
                    <a:pt x="2919067" y="2274"/>
                  </a:lnTo>
                  <a:lnTo>
                    <a:pt x="29077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8583" y="2116836"/>
              <a:ext cx="2936875" cy="173990"/>
            </a:xfrm>
            <a:custGeom>
              <a:avLst/>
              <a:gdLst/>
              <a:ahLst/>
              <a:cxnLst/>
              <a:rect l="l" t="t" r="r" b="b"/>
              <a:pathLst>
                <a:path w="2936875" h="173989">
                  <a:moveTo>
                    <a:pt x="0" y="28955"/>
                  </a:moveTo>
                  <a:lnTo>
                    <a:pt x="2274" y="17680"/>
                  </a:lnTo>
                  <a:lnTo>
                    <a:pt x="8477" y="8477"/>
                  </a:lnTo>
                  <a:lnTo>
                    <a:pt x="17680" y="2274"/>
                  </a:lnTo>
                  <a:lnTo>
                    <a:pt x="28956" y="0"/>
                  </a:lnTo>
                  <a:lnTo>
                    <a:pt x="2907792" y="0"/>
                  </a:lnTo>
                  <a:lnTo>
                    <a:pt x="2919067" y="2274"/>
                  </a:lnTo>
                  <a:lnTo>
                    <a:pt x="2928270" y="8477"/>
                  </a:lnTo>
                  <a:lnTo>
                    <a:pt x="2934473" y="17680"/>
                  </a:lnTo>
                  <a:lnTo>
                    <a:pt x="2936748" y="28955"/>
                  </a:lnTo>
                  <a:lnTo>
                    <a:pt x="2936748" y="144779"/>
                  </a:lnTo>
                  <a:lnTo>
                    <a:pt x="2934473" y="156055"/>
                  </a:lnTo>
                  <a:lnTo>
                    <a:pt x="2928270" y="165258"/>
                  </a:lnTo>
                  <a:lnTo>
                    <a:pt x="2919067" y="171461"/>
                  </a:lnTo>
                  <a:lnTo>
                    <a:pt x="2907792" y="173736"/>
                  </a:lnTo>
                  <a:lnTo>
                    <a:pt x="28956" y="173736"/>
                  </a:lnTo>
                  <a:lnTo>
                    <a:pt x="17680" y="171461"/>
                  </a:lnTo>
                  <a:lnTo>
                    <a:pt x="8477" y="165258"/>
                  </a:lnTo>
                  <a:lnTo>
                    <a:pt x="2274" y="156055"/>
                  </a:lnTo>
                  <a:lnTo>
                    <a:pt x="0" y="144779"/>
                  </a:lnTo>
                  <a:lnTo>
                    <a:pt x="0" y="2895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8583" y="2493263"/>
              <a:ext cx="2936875" cy="173990"/>
            </a:xfrm>
            <a:custGeom>
              <a:avLst/>
              <a:gdLst/>
              <a:ahLst/>
              <a:cxnLst/>
              <a:rect l="l" t="t" r="r" b="b"/>
              <a:pathLst>
                <a:path w="2936875" h="173989">
                  <a:moveTo>
                    <a:pt x="2907792" y="0"/>
                  </a:moveTo>
                  <a:lnTo>
                    <a:pt x="28956" y="0"/>
                  </a:lnTo>
                  <a:lnTo>
                    <a:pt x="17680" y="2274"/>
                  </a:lnTo>
                  <a:lnTo>
                    <a:pt x="8477" y="8477"/>
                  </a:lnTo>
                  <a:lnTo>
                    <a:pt x="2274" y="17680"/>
                  </a:lnTo>
                  <a:lnTo>
                    <a:pt x="0" y="28956"/>
                  </a:lnTo>
                  <a:lnTo>
                    <a:pt x="0" y="144780"/>
                  </a:lnTo>
                  <a:lnTo>
                    <a:pt x="2274" y="156055"/>
                  </a:lnTo>
                  <a:lnTo>
                    <a:pt x="8477" y="165258"/>
                  </a:lnTo>
                  <a:lnTo>
                    <a:pt x="17680" y="171461"/>
                  </a:lnTo>
                  <a:lnTo>
                    <a:pt x="28956" y="173736"/>
                  </a:lnTo>
                  <a:lnTo>
                    <a:pt x="2907792" y="173736"/>
                  </a:lnTo>
                  <a:lnTo>
                    <a:pt x="2919067" y="171461"/>
                  </a:lnTo>
                  <a:lnTo>
                    <a:pt x="2928270" y="165258"/>
                  </a:lnTo>
                  <a:lnTo>
                    <a:pt x="2934473" y="156055"/>
                  </a:lnTo>
                  <a:lnTo>
                    <a:pt x="2936748" y="144780"/>
                  </a:lnTo>
                  <a:lnTo>
                    <a:pt x="2936748" y="28956"/>
                  </a:lnTo>
                  <a:lnTo>
                    <a:pt x="2934473" y="17680"/>
                  </a:lnTo>
                  <a:lnTo>
                    <a:pt x="2928270" y="8477"/>
                  </a:lnTo>
                  <a:lnTo>
                    <a:pt x="2919067" y="2274"/>
                  </a:lnTo>
                  <a:lnTo>
                    <a:pt x="29077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8583" y="2493263"/>
              <a:ext cx="2936875" cy="173990"/>
            </a:xfrm>
            <a:custGeom>
              <a:avLst/>
              <a:gdLst/>
              <a:ahLst/>
              <a:cxnLst/>
              <a:rect l="l" t="t" r="r" b="b"/>
              <a:pathLst>
                <a:path w="2936875" h="173989">
                  <a:moveTo>
                    <a:pt x="0" y="28956"/>
                  </a:moveTo>
                  <a:lnTo>
                    <a:pt x="2274" y="17680"/>
                  </a:lnTo>
                  <a:lnTo>
                    <a:pt x="8477" y="8477"/>
                  </a:lnTo>
                  <a:lnTo>
                    <a:pt x="17680" y="2274"/>
                  </a:lnTo>
                  <a:lnTo>
                    <a:pt x="28956" y="0"/>
                  </a:lnTo>
                  <a:lnTo>
                    <a:pt x="2907792" y="0"/>
                  </a:lnTo>
                  <a:lnTo>
                    <a:pt x="2919067" y="2274"/>
                  </a:lnTo>
                  <a:lnTo>
                    <a:pt x="2928270" y="8477"/>
                  </a:lnTo>
                  <a:lnTo>
                    <a:pt x="2934473" y="17680"/>
                  </a:lnTo>
                  <a:lnTo>
                    <a:pt x="2936748" y="28956"/>
                  </a:lnTo>
                  <a:lnTo>
                    <a:pt x="2936748" y="144780"/>
                  </a:lnTo>
                  <a:lnTo>
                    <a:pt x="2934473" y="156055"/>
                  </a:lnTo>
                  <a:lnTo>
                    <a:pt x="2928270" y="165258"/>
                  </a:lnTo>
                  <a:lnTo>
                    <a:pt x="2919067" y="171461"/>
                  </a:lnTo>
                  <a:lnTo>
                    <a:pt x="2907792" y="173736"/>
                  </a:lnTo>
                  <a:lnTo>
                    <a:pt x="28956" y="173736"/>
                  </a:lnTo>
                  <a:lnTo>
                    <a:pt x="17680" y="171461"/>
                  </a:lnTo>
                  <a:lnTo>
                    <a:pt x="8477" y="165258"/>
                  </a:lnTo>
                  <a:lnTo>
                    <a:pt x="2274" y="156055"/>
                  </a:lnTo>
                  <a:lnTo>
                    <a:pt x="0" y="144780"/>
                  </a:lnTo>
                  <a:lnTo>
                    <a:pt x="0" y="289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8583" y="3101339"/>
              <a:ext cx="2936875" cy="175260"/>
            </a:xfrm>
            <a:custGeom>
              <a:avLst/>
              <a:gdLst/>
              <a:ahLst/>
              <a:cxnLst/>
              <a:rect l="l" t="t" r="r" b="b"/>
              <a:pathLst>
                <a:path w="2936875" h="175260">
                  <a:moveTo>
                    <a:pt x="2907538" y="0"/>
                  </a:moveTo>
                  <a:lnTo>
                    <a:pt x="29210" y="0"/>
                  </a:lnTo>
                  <a:lnTo>
                    <a:pt x="17841" y="2295"/>
                  </a:lnTo>
                  <a:lnTo>
                    <a:pt x="8556" y="8556"/>
                  </a:lnTo>
                  <a:lnTo>
                    <a:pt x="2295" y="17841"/>
                  </a:lnTo>
                  <a:lnTo>
                    <a:pt x="0" y="29210"/>
                  </a:lnTo>
                  <a:lnTo>
                    <a:pt x="0" y="146050"/>
                  </a:lnTo>
                  <a:lnTo>
                    <a:pt x="2295" y="157418"/>
                  </a:lnTo>
                  <a:lnTo>
                    <a:pt x="8556" y="166703"/>
                  </a:lnTo>
                  <a:lnTo>
                    <a:pt x="17841" y="172964"/>
                  </a:lnTo>
                  <a:lnTo>
                    <a:pt x="29210" y="175260"/>
                  </a:lnTo>
                  <a:lnTo>
                    <a:pt x="2907538" y="175260"/>
                  </a:lnTo>
                  <a:lnTo>
                    <a:pt x="2918906" y="172964"/>
                  </a:lnTo>
                  <a:lnTo>
                    <a:pt x="2928191" y="166703"/>
                  </a:lnTo>
                  <a:lnTo>
                    <a:pt x="2934452" y="157418"/>
                  </a:lnTo>
                  <a:lnTo>
                    <a:pt x="2936748" y="146050"/>
                  </a:lnTo>
                  <a:lnTo>
                    <a:pt x="2936748" y="29210"/>
                  </a:lnTo>
                  <a:lnTo>
                    <a:pt x="2934452" y="17841"/>
                  </a:lnTo>
                  <a:lnTo>
                    <a:pt x="2928191" y="8556"/>
                  </a:lnTo>
                  <a:lnTo>
                    <a:pt x="2918906" y="2295"/>
                  </a:lnTo>
                  <a:lnTo>
                    <a:pt x="29075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8583" y="3101339"/>
              <a:ext cx="2936875" cy="175260"/>
            </a:xfrm>
            <a:custGeom>
              <a:avLst/>
              <a:gdLst/>
              <a:ahLst/>
              <a:cxnLst/>
              <a:rect l="l" t="t" r="r" b="b"/>
              <a:pathLst>
                <a:path w="2936875" h="175260">
                  <a:moveTo>
                    <a:pt x="0" y="29210"/>
                  </a:moveTo>
                  <a:lnTo>
                    <a:pt x="2295" y="17841"/>
                  </a:lnTo>
                  <a:lnTo>
                    <a:pt x="8556" y="8556"/>
                  </a:lnTo>
                  <a:lnTo>
                    <a:pt x="17841" y="2295"/>
                  </a:lnTo>
                  <a:lnTo>
                    <a:pt x="29210" y="0"/>
                  </a:lnTo>
                  <a:lnTo>
                    <a:pt x="2907538" y="0"/>
                  </a:lnTo>
                  <a:lnTo>
                    <a:pt x="2918906" y="2295"/>
                  </a:lnTo>
                  <a:lnTo>
                    <a:pt x="2928191" y="8556"/>
                  </a:lnTo>
                  <a:lnTo>
                    <a:pt x="2934452" y="17841"/>
                  </a:lnTo>
                  <a:lnTo>
                    <a:pt x="2936748" y="29210"/>
                  </a:lnTo>
                  <a:lnTo>
                    <a:pt x="2936748" y="146050"/>
                  </a:lnTo>
                  <a:lnTo>
                    <a:pt x="2934452" y="157418"/>
                  </a:lnTo>
                  <a:lnTo>
                    <a:pt x="2928191" y="166703"/>
                  </a:lnTo>
                  <a:lnTo>
                    <a:pt x="2918906" y="172964"/>
                  </a:lnTo>
                  <a:lnTo>
                    <a:pt x="2907538" y="175260"/>
                  </a:lnTo>
                  <a:lnTo>
                    <a:pt x="29210" y="175260"/>
                  </a:lnTo>
                  <a:lnTo>
                    <a:pt x="17841" y="172964"/>
                  </a:lnTo>
                  <a:lnTo>
                    <a:pt x="8556" y="166703"/>
                  </a:lnTo>
                  <a:lnTo>
                    <a:pt x="2295" y="157418"/>
                  </a:lnTo>
                  <a:lnTo>
                    <a:pt x="0" y="146050"/>
                  </a:lnTo>
                  <a:lnTo>
                    <a:pt x="0" y="2921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8583" y="3518916"/>
              <a:ext cx="2936875" cy="173990"/>
            </a:xfrm>
            <a:custGeom>
              <a:avLst/>
              <a:gdLst/>
              <a:ahLst/>
              <a:cxnLst/>
              <a:rect l="l" t="t" r="r" b="b"/>
              <a:pathLst>
                <a:path w="2936875" h="173989">
                  <a:moveTo>
                    <a:pt x="2907792" y="0"/>
                  </a:moveTo>
                  <a:lnTo>
                    <a:pt x="28956" y="0"/>
                  </a:lnTo>
                  <a:lnTo>
                    <a:pt x="17680" y="2274"/>
                  </a:lnTo>
                  <a:lnTo>
                    <a:pt x="8477" y="8477"/>
                  </a:lnTo>
                  <a:lnTo>
                    <a:pt x="2274" y="17680"/>
                  </a:lnTo>
                  <a:lnTo>
                    <a:pt x="0" y="28956"/>
                  </a:lnTo>
                  <a:lnTo>
                    <a:pt x="0" y="144780"/>
                  </a:lnTo>
                  <a:lnTo>
                    <a:pt x="2274" y="156055"/>
                  </a:lnTo>
                  <a:lnTo>
                    <a:pt x="8477" y="165258"/>
                  </a:lnTo>
                  <a:lnTo>
                    <a:pt x="17680" y="171461"/>
                  </a:lnTo>
                  <a:lnTo>
                    <a:pt x="28956" y="173736"/>
                  </a:lnTo>
                  <a:lnTo>
                    <a:pt x="2907792" y="173736"/>
                  </a:lnTo>
                  <a:lnTo>
                    <a:pt x="2919067" y="171461"/>
                  </a:lnTo>
                  <a:lnTo>
                    <a:pt x="2928270" y="165258"/>
                  </a:lnTo>
                  <a:lnTo>
                    <a:pt x="2934473" y="156055"/>
                  </a:lnTo>
                  <a:lnTo>
                    <a:pt x="2936748" y="144780"/>
                  </a:lnTo>
                  <a:lnTo>
                    <a:pt x="2936748" y="28956"/>
                  </a:lnTo>
                  <a:lnTo>
                    <a:pt x="2934473" y="17680"/>
                  </a:lnTo>
                  <a:lnTo>
                    <a:pt x="2928270" y="8477"/>
                  </a:lnTo>
                  <a:lnTo>
                    <a:pt x="2919067" y="2274"/>
                  </a:lnTo>
                  <a:lnTo>
                    <a:pt x="29077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8583" y="3518916"/>
              <a:ext cx="2936875" cy="173990"/>
            </a:xfrm>
            <a:custGeom>
              <a:avLst/>
              <a:gdLst/>
              <a:ahLst/>
              <a:cxnLst/>
              <a:rect l="l" t="t" r="r" b="b"/>
              <a:pathLst>
                <a:path w="2936875" h="173989">
                  <a:moveTo>
                    <a:pt x="0" y="28956"/>
                  </a:moveTo>
                  <a:lnTo>
                    <a:pt x="2274" y="17680"/>
                  </a:lnTo>
                  <a:lnTo>
                    <a:pt x="8477" y="8477"/>
                  </a:lnTo>
                  <a:lnTo>
                    <a:pt x="17680" y="2274"/>
                  </a:lnTo>
                  <a:lnTo>
                    <a:pt x="28956" y="0"/>
                  </a:lnTo>
                  <a:lnTo>
                    <a:pt x="2907792" y="0"/>
                  </a:lnTo>
                  <a:lnTo>
                    <a:pt x="2919067" y="2274"/>
                  </a:lnTo>
                  <a:lnTo>
                    <a:pt x="2928270" y="8477"/>
                  </a:lnTo>
                  <a:lnTo>
                    <a:pt x="2934473" y="17680"/>
                  </a:lnTo>
                  <a:lnTo>
                    <a:pt x="2936748" y="28956"/>
                  </a:lnTo>
                  <a:lnTo>
                    <a:pt x="2936748" y="144780"/>
                  </a:lnTo>
                  <a:lnTo>
                    <a:pt x="2934473" y="156055"/>
                  </a:lnTo>
                  <a:lnTo>
                    <a:pt x="2928270" y="165258"/>
                  </a:lnTo>
                  <a:lnTo>
                    <a:pt x="2919067" y="171461"/>
                  </a:lnTo>
                  <a:lnTo>
                    <a:pt x="2907792" y="173736"/>
                  </a:lnTo>
                  <a:lnTo>
                    <a:pt x="28956" y="173736"/>
                  </a:lnTo>
                  <a:lnTo>
                    <a:pt x="17680" y="171461"/>
                  </a:lnTo>
                  <a:lnTo>
                    <a:pt x="8477" y="165258"/>
                  </a:lnTo>
                  <a:lnTo>
                    <a:pt x="2274" y="156055"/>
                  </a:lnTo>
                  <a:lnTo>
                    <a:pt x="0" y="144780"/>
                  </a:lnTo>
                  <a:lnTo>
                    <a:pt x="0" y="289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8583" y="3896867"/>
              <a:ext cx="2936875" cy="230504"/>
            </a:xfrm>
            <a:custGeom>
              <a:avLst/>
              <a:gdLst/>
              <a:ahLst/>
              <a:cxnLst/>
              <a:rect l="l" t="t" r="r" b="b"/>
              <a:pathLst>
                <a:path w="2936875" h="230504">
                  <a:moveTo>
                    <a:pt x="2898394" y="0"/>
                  </a:moveTo>
                  <a:lnTo>
                    <a:pt x="38354" y="0"/>
                  </a:lnTo>
                  <a:lnTo>
                    <a:pt x="23413" y="3010"/>
                  </a:lnTo>
                  <a:lnTo>
                    <a:pt x="11223" y="11223"/>
                  </a:lnTo>
                  <a:lnTo>
                    <a:pt x="3010" y="23413"/>
                  </a:lnTo>
                  <a:lnTo>
                    <a:pt x="0" y="38353"/>
                  </a:lnTo>
                  <a:lnTo>
                    <a:pt x="0" y="191769"/>
                  </a:lnTo>
                  <a:lnTo>
                    <a:pt x="3010" y="206710"/>
                  </a:lnTo>
                  <a:lnTo>
                    <a:pt x="11223" y="218900"/>
                  </a:lnTo>
                  <a:lnTo>
                    <a:pt x="23413" y="227113"/>
                  </a:lnTo>
                  <a:lnTo>
                    <a:pt x="38354" y="230123"/>
                  </a:lnTo>
                  <a:lnTo>
                    <a:pt x="2898394" y="230123"/>
                  </a:lnTo>
                  <a:lnTo>
                    <a:pt x="2913334" y="227113"/>
                  </a:lnTo>
                  <a:lnTo>
                    <a:pt x="2925524" y="218900"/>
                  </a:lnTo>
                  <a:lnTo>
                    <a:pt x="2933737" y="206710"/>
                  </a:lnTo>
                  <a:lnTo>
                    <a:pt x="2936748" y="191769"/>
                  </a:lnTo>
                  <a:lnTo>
                    <a:pt x="2936748" y="38353"/>
                  </a:lnTo>
                  <a:lnTo>
                    <a:pt x="2933737" y="23413"/>
                  </a:lnTo>
                  <a:lnTo>
                    <a:pt x="2925524" y="11223"/>
                  </a:lnTo>
                  <a:lnTo>
                    <a:pt x="2913334" y="3010"/>
                  </a:lnTo>
                  <a:lnTo>
                    <a:pt x="289839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8583" y="3896867"/>
              <a:ext cx="2936875" cy="230504"/>
            </a:xfrm>
            <a:custGeom>
              <a:avLst/>
              <a:gdLst/>
              <a:ahLst/>
              <a:cxnLst/>
              <a:rect l="l" t="t" r="r" b="b"/>
              <a:pathLst>
                <a:path w="2936875" h="230504">
                  <a:moveTo>
                    <a:pt x="0" y="38353"/>
                  </a:moveTo>
                  <a:lnTo>
                    <a:pt x="3010" y="23413"/>
                  </a:lnTo>
                  <a:lnTo>
                    <a:pt x="11223" y="11223"/>
                  </a:lnTo>
                  <a:lnTo>
                    <a:pt x="23413" y="3010"/>
                  </a:lnTo>
                  <a:lnTo>
                    <a:pt x="38354" y="0"/>
                  </a:lnTo>
                  <a:lnTo>
                    <a:pt x="2898394" y="0"/>
                  </a:lnTo>
                  <a:lnTo>
                    <a:pt x="2913334" y="3010"/>
                  </a:lnTo>
                  <a:lnTo>
                    <a:pt x="2925524" y="11223"/>
                  </a:lnTo>
                  <a:lnTo>
                    <a:pt x="2933737" y="23413"/>
                  </a:lnTo>
                  <a:lnTo>
                    <a:pt x="2936748" y="38353"/>
                  </a:lnTo>
                  <a:lnTo>
                    <a:pt x="2936748" y="191769"/>
                  </a:lnTo>
                  <a:lnTo>
                    <a:pt x="2933737" y="206710"/>
                  </a:lnTo>
                  <a:lnTo>
                    <a:pt x="2925524" y="218900"/>
                  </a:lnTo>
                  <a:lnTo>
                    <a:pt x="2913334" y="227113"/>
                  </a:lnTo>
                  <a:lnTo>
                    <a:pt x="2898394" y="230123"/>
                  </a:lnTo>
                  <a:lnTo>
                    <a:pt x="38354" y="230123"/>
                  </a:lnTo>
                  <a:lnTo>
                    <a:pt x="23413" y="227113"/>
                  </a:lnTo>
                  <a:lnTo>
                    <a:pt x="11223" y="218900"/>
                  </a:lnTo>
                  <a:lnTo>
                    <a:pt x="3010" y="206710"/>
                  </a:lnTo>
                  <a:lnTo>
                    <a:pt x="0" y="191769"/>
                  </a:lnTo>
                  <a:lnTo>
                    <a:pt x="0" y="3835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8583" y="4416552"/>
              <a:ext cx="2936875" cy="173990"/>
            </a:xfrm>
            <a:custGeom>
              <a:avLst/>
              <a:gdLst/>
              <a:ahLst/>
              <a:cxnLst/>
              <a:rect l="l" t="t" r="r" b="b"/>
              <a:pathLst>
                <a:path w="2936875" h="173989">
                  <a:moveTo>
                    <a:pt x="2907792" y="0"/>
                  </a:moveTo>
                  <a:lnTo>
                    <a:pt x="28956" y="0"/>
                  </a:lnTo>
                  <a:lnTo>
                    <a:pt x="17680" y="2274"/>
                  </a:lnTo>
                  <a:lnTo>
                    <a:pt x="8477" y="8477"/>
                  </a:lnTo>
                  <a:lnTo>
                    <a:pt x="2274" y="17680"/>
                  </a:lnTo>
                  <a:lnTo>
                    <a:pt x="0" y="28956"/>
                  </a:lnTo>
                  <a:lnTo>
                    <a:pt x="0" y="144780"/>
                  </a:lnTo>
                  <a:lnTo>
                    <a:pt x="2274" y="156055"/>
                  </a:lnTo>
                  <a:lnTo>
                    <a:pt x="8477" y="165258"/>
                  </a:lnTo>
                  <a:lnTo>
                    <a:pt x="17680" y="171461"/>
                  </a:lnTo>
                  <a:lnTo>
                    <a:pt x="28956" y="173736"/>
                  </a:lnTo>
                  <a:lnTo>
                    <a:pt x="2907792" y="173736"/>
                  </a:lnTo>
                  <a:lnTo>
                    <a:pt x="2919067" y="171461"/>
                  </a:lnTo>
                  <a:lnTo>
                    <a:pt x="2928270" y="165258"/>
                  </a:lnTo>
                  <a:lnTo>
                    <a:pt x="2934473" y="156055"/>
                  </a:lnTo>
                  <a:lnTo>
                    <a:pt x="2936748" y="144780"/>
                  </a:lnTo>
                  <a:lnTo>
                    <a:pt x="2936748" y="28956"/>
                  </a:lnTo>
                  <a:lnTo>
                    <a:pt x="2934473" y="17680"/>
                  </a:lnTo>
                  <a:lnTo>
                    <a:pt x="2928270" y="8477"/>
                  </a:lnTo>
                  <a:lnTo>
                    <a:pt x="2919067" y="2274"/>
                  </a:lnTo>
                  <a:lnTo>
                    <a:pt x="29077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48583" y="4416552"/>
              <a:ext cx="2936875" cy="173990"/>
            </a:xfrm>
            <a:custGeom>
              <a:avLst/>
              <a:gdLst/>
              <a:ahLst/>
              <a:cxnLst/>
              <a:rect l="l" t="t" r="r" b="b"/>
              <a:pathLst>
                <a:path w="2936875" h="173989">
                  <a:moveTo>
                    <a:pt x="0" y="28956"/>
                  </a:moveTo>
                  <a:lnTo>
                    <a:pt x="2274" y="17680"/>
                  </a:lnTo>
                  <a:lnTo>
                    <a:pt x="8477" y="8477"/>
                  </a:lnTo>
                  <a:lnTo>
                    <a:pt x="17680" y="2274"/>
                  </a:lnTo>
                  <a:lnTo>
                    <a:pt x="28956" y="0"/>
                  </a:lnTo>
                  <a:lnTo>
                    <a:pt x="2907792" y="0"/>
                  </a:lnTo>
                  <a:lnTo>
                    <a:pt x="2919067" y="2274"/>
                  </a:lnTo>
                  <a:lnTo>
                    <a:pt x="2928270" y="8477"/>
                  </a:lnTo>
                  <a:lnTo>
                    <a:pt x="2934473" y="17680"/>
                  </a:lnTo>
                  <a:lnTo>
                    <a:pt x="2936748" y="28956"/>
                  </a:lnTo>
                  <a:lnTo>
                    <a:pt x="2936748" y="144780"/>
                  </a:lnTo>
                  <a:lnTo>
                    <a:pt x="2934473" y="156055"/>
                  </a:lnTo>
                  <a:lnTo>
                    <a:pt x="2928270" y="165258"/>
                  </a:lnTo>
                  <a:lnTo>
                    <a:pt x="2919067" y="171461"/>
                  </a:lnTo>
                  <a:lnTo>
                    <a:pt x="2907792" y="173736"/>
                  </a:lnTo>
                  <a:lnTo>
                    <a:pt x="28956" y="173736"/>
                  </a:lnTo>
                  <a:lnTo>
                    <a:pt x="17680" y="171461"/>
                  </a:lnTo>
                  <a:lnTo>
                    <a:pt x="8477" y="165258"/>
                  </a:lnTo>
                  <a:lnTo>
                    <a:pt x="2274" y="156055"/>
                  </a:lnTo>
                  <a:lnTo>
                    <a:pt x="0" y="144780"/>
                  </a:lnTo>
                  <a:lnTo>
                    <a:pt x="0" y="289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76629" y="4583683"/>
            <a:ext cx="1936750" cy="105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marR="95250" algn="ctr">
              <a:lnSpc>
                <a:spcPct val="100000"/>
              </a:lnSpc>
              <a:spcBef>
                <a:spcPts val="105"/>
              </a:spcBef>
            </a:pPr>
            <a:r>
              <a:rPr sz="1350" spc="-20" dirty="0">
                <a:latin typeface="Calibri"/>
                <a:cs typeface="Calibri"/>
              </a:rPr>
              <a:t>Необходимо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проверить </a:t>
            </a:r>
            <a:r>
              <a:rPr sz="1350" dirty="0">
                <a:latin typeface="Calibri"/>
                <a:cs typeface="Calibri"/>
              </a:rPr>
              <a:t>все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персональные</a:t>
            </a:r>
            <a:endParaRPr sz="135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350" dirty="0">
                <a:latin typeface="Calibri"/>
                <a:cs typeface="Calibri"/>
              </a:rPr>
              <a:t>данные,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при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соответствии </a:t>
            </a:r>
            <a:r>
              <a:rPr sz="1350" dirty="0">
                <a:latin typeface="Calibri"/>
                <a:cs typeface="Calibri"/>
              </a:rPr>
              <a:t>всех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данных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нажимаем</a:t>
            </a:r>
            <a:r>
              <a:rPr sz="1350" spc="50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Верно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316" y="906780"/>
            <a:ext cx="8059420" cy="3173095"/>
            <a:chOff x="623316" y="906780"/>
            <a:chExt cx="8059420" cy="3173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950878"/>
              <a:ext cx="8058911" cy="31288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0067" y="2420112"/>
              <a:ext cx="2936875" cy="230504"/>
            </a:xfrm>
            <a:custGeom>
              <a:avLst/>
              <a:gdLst/>
              <a:ahLst/>
              <a:cxnLst/>
              <a:rect l="l" t="t" r="r" b="b"/>
              <a:pathLst>
                <a:path w="2936875" h="230505">
                  <a:moveTo>
                    <a:pt x="2898394" y="0"/>
                  </a:moveTo>
                  <a:lnTo>
                    <a:pt x="38354" y="0"/>
                  </a:lnTo>
                  <a:lnTo>
                    <a:pt x="23413" y="3010"/>
                  </a:lnTo>
                  <a:lnTo>
                    <a:pt x="11223" y="11223"/>
                  </a:lnTo>
                  <a:lnTo>
                    <a:pt x="3010" y="23413"/>
                  </a:lnTo>
                  <a:lnTo>
                    <a:pt x="0" y="38353"/>
                  </a:lnTo>
                  <a:lnTo>
                    <a:pt x="0" y="191770"/>
                  </a:lnTo>
                  <a:lnTo>
                    <a:pt x="3010" y="206710"/>
                  </a:lnTo>
                  <a:lnTo>
                    <a:pt x="11223" y="218900"/>
                  </a:lnTo>
                  <a:lnTo>
                    <a:pt x="23413" y="227113"/>
                  </a:lnTo>
                  <a:lnTo>
                    <a:pt x="38354" y="230124"/>
                  </a:lnTo>
                  <a:lnTo>
                    <a:pt x="2898394" y="230124"/>
                  </a:lnTo>
                  <a:lnTo>
                    <a:pt x="2913334" y="227113"/>
                  </a:lnTo>
                  <a:lnTo>
                    <a:pt x="2925524" y="218900"/>
                  </a:lnTo>
                  <a:lnTo>
                    <a:pt x="2933737" y="206710"/>
                  </a:lnTo>
                  <a:lnTo>
                    <a:pt x="2936747" y="191770"/>
                  </a:lnTo>
                  <a:lnTo>
                    <a:pt x="2936747" y="38353"/>
                  </a:lnTo>
                  <a:lnTo>
                    <a:pt x="2933737" y="23413"/>
                  </a:lnTo>
                  <a:lnTo>
                    <a:pt x="2925524" y="11223"/>
                  </a:lnTo>
                  <a:lnTo>
                    <a:pt x="2913334" y="3010"/>
                  </a:lnTo>
                  <a:lnTo>
                    <a:pt x="289839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0067" y="2420112"/>
              <a:ext cx="2936875" cy="230504"/>
            </a:xfrm>
            <a:custGeom>
              <a:avLst/>
              <a:gdLst/>
              <a:ahLst/>
              <a:cxnLst/>
              <a:rect l="l" t="t" r="r" b="b"/>
              <a:pathLst>
                <a:path w="2936875" h="230505">
                  <a:moveTo>
                    <a:pt x="0" y="38353"/>
                  </a:moveTo>
                  <a:lnTo>
                    <a:pt x="3010" y="23413"/>
                  </a:lnTo>
                  <a:lnTo>
                    <a:pt x="11223" y="11223"/>
                  </a:lnTo>
                  <a:lnTo>
                    <a:pt x="23413" y="3010"/>
                  </a:lnTo>
                  <a:lnTo>
                    <a:pt x="38354" y="0"/>
                  </a:lnTo>
                  <a:lnTo>
                    <a:pt x="2898394" y="0"/>
                  </a:lnTo>
                  <a:lnTo>
                    <a:pt x="2913334" y="3010"/>
                  </a:lnTo>
                  <a:lnTo>
                    <a:pt x="2925524" y="11223"/>
                  </a:lnTo>
                  <a:lnTo>
                    <a:pt x="2933737" y="23413"/>
                  </a:lnTo>
                  <a:lnTo>
                    <a:pt x="2936747" y="38353"/>
                  </a:lnTo>
                  <a:lnTo>
                    <a:pt x="2936747" y="191770"/>
                  </a:lnTo>
                  <a:lnTo>
                    <a:pt x="2933737" y="206710"/>
                  </a:lnTo>
                  <a:lnTo>
                    <a:pt x="2925524" y="218900"/>
                  </a:lnTo>
                  <a:lnTo>
                    <a:pt x="2913334" y="227113"/>
                  </a:lnTo>
                  <a:lnTo>
                    <a:pt x="2898394" y="230124"/>
                  </a:lnTo>
                  <a:lnTo>
                    <a:pt x="38354" y="230124"/>
                  </a:lnTo>
                  <a:lnTo>
                    <a:pt x="23413" y="227113"/>
                  </a:lnTo>
                  <a:lnTo>
                    <a:pt x="11223" y="218900"/>
                  </a:lnTo>
                  <a:lnTo>
                    <a:pt x="3010" y="206710"/>
                  </a:lnTo>
                  <a:lnTo>
                    <a:pt x="0" y="191770"/>
                  </a:lnTo>
                  <a:lnTo>
                    <a:pt x="0" y="3835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36051" y="906780"/>
              <a:ext cx="350520" cy="294640"/>
            </a:xfrm>
            <a:custGeom>
              <a:avLst/>
              <a:gdLst/>
              <a:ahLst/>
              <a:cxnLst/>
              <a:rect l="l" t="t" r="r" b="b"/>
              <a:pathLst>
                <a:path w="350520" h="294640">
                  <a:moveTo>
                    <a:pt x="301498" y="0"/>
                  </a:moveTo>
                  <a:lnTo>
                    <a:pt x="49022" y="0"/>
                  </a:lnTo>
                  <a:lnTo>
                    <a:pt x="29950" y="3855"/>
                  </a:lnTo>
                  <a:lnTo>
                    <a:pt x="14366" y="14366"/>
                  </a:lnTo>
                  <a:lnTo>
                    <a:pt x="3855" y="29950"/>
                  </a:lnTo>
                  <a:lnTo>
                    <a:pt x="0" y="49022"/>
                  </a:lnTo>
                  <a:lnTo>
                    <a:pt x="0" y="245110"/>
                  </a:lnTo>
                  <a:lnTo>
                    <a:pt x="3855" y="264181"/>
                  </a:lnTo>
                  <a:lnTo>
                    <a:pt x="14366" y="279765"/>
                  </a:lnTo>
                  <a:lnTo>
                    <a:pt x="29950" y="290276"/>
                  </a:lnTo>
                  <a:lnTo>
                    <a:pt x="49022" y="294132"/>
                  </a:lnTo>
                  <a:lnTo>
                    <a:pt x="301498" y="294132"/>
                  </a:lnTo>
                  <a:lnTo>
                    <a:pt x="320569" y="290276"/>
                  </a:lnTo>
                  <a:lnTo>
                    <a:pt x="336153" y="279765"/>
                  </a:lnTo>
                  <a:lnTo>
                    <a:pt x="346664" y="264181"/>
                  </a:lnTo>
                  <a:lnTo>
                    <a:pt x="350520" y="245110"/>
                  </a:lnTo>
                  <a:lnTo>
                    <a:pt x="350520" y="49022"/>
                  </a:lnTo>
                  <a:lnTo>
                    <a:pt x="346664" y="29950"/>
                  </a:lnTo>
                  <a:lnTo>
                    <a:pt x="336153" y="14366"/>
                  </a:lnTo>
                  <a:lnTo>
                    <a:pt x="320569" y="3855"/>
                  </a:lnTo>
                  <a:lnTo>
                    <a:pt x="301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6055" y="4139310"/>
            <a:ext cx="485584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spc="-20" dirty="0">
                <a:latin typeface="Calibri"/>
                <a:cs typeface="Calibri"/>
              </a:rPr>
              <a:t>Необходимо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проверить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контактный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номер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телефона,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dirty="0">
                <a:latin typeface="Calibri"/>
                <a:cs typeface="Calibri"/>
              </a:rPr>
              <a:t>если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номер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телефона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указан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верно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нажимаем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Верно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255" y="858011"/>
            <a:ext cx="8059420" cy="3065145"/>
            <a:chOff x="524255" y="858011"/>
            <a:chExt cx="8059420" cy="3065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858011"/>
              <a:ext cx="8058911" cy="30647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0067" y="2420111"/>
              <a:ext cx="2936875" cy="230504"/>
            </a:xfrm>
            <a:custGeom>
              <a:avLst/>
              <a:gdLst/>
              <a:ahLst/>
              <a:cxnLst/>
              <a:rect l="l" t="t" r="r" b="b"/>
              <a:pathLst>
                <a:path w="2936875" h="230505">
                  <a:moveTo>
                    <a:pt x="2898394" y="0"/>
                  </a:moveTo>
                  <a:lnTo>
                    <a:pt x="38354" y="0"/>
                  </a:lnTo>
                  <a:lnTo>
                    <a:pt x="23413" y="3010"/>
                  </a:lnTo>
                  <a:lnTo>
                    <a:pt x="11223" y="11223"/>
                  </a:lnTo>
                  <a:lnTo>
                    <a:pt x="3010" y="23413"/>
                  </a:lnTo>
                  <a:lnTo>
                    <a:pt x="0" y="38353"/>
                  </a:lnTo>
                  <a:lnTo>
                    <a:pt x="0" y="191770"/>
                  </a:lnTo>
                  <a:lnTo>
                    <a:pt x="3010" y="206710"/>
                  </a:lnTo>
                  <a:lnTo>
                    <a:pt x="11223" y="218900"/>
                  </a:lnTo>
                  <a:lnTo>
                    <a:pt x="23413" y="227113"/>
                  </a:lnTo>
                  <a:lnTo>
                    <a:pt x="38354" y="230124"/>
                  </a:lnTo>
                  <a:lnTo>
                    <a:pt x="2898394" y="230124"/>
                  </a:lnTo>
                  <a:lnTo>
                    <a:pt x="2913334" y="227113"/>
                  </a:lnTo>
                  <a:lnTo>
                    <a:pt x="2925524" y="218900"/>
                  </a:lnTo>
                  <a:lnTo>
                    <a:pt x="2933737" y="206710"/>
                  </a:lnTo>
                  <a:lnTo>
                    <a:pt x="2936747" y="191770"/>
                  </a:lnTo>
                  <a:lnTo>
                    <a:pt x="2936747" y="38353"/>
                  </a:lnTo>
                  <a:lnTo>
                    <a:pt x="2933737" y="23413"/>
                  </a:lnTo>
                  <a:lnTo>
                    <a:pt x="2925524" y="11223"/>
                  </a:lnTo>
                  <a:lnTo>
                    <a:pt x="2913334" y="3010"/>
                  </a:lnTo>
                  <a:lnTo>
                    <a:pt x="289839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0067" y="2420111"/>
              <a:ext cx="2936875" cy="230504"/>
            </a:xfrm>
            <a:custGeom>
              <a:avLst/>
              <a:gdLst/>
              <a:ahLst/>
              <a:cxnLst/>
              <a:rect l="l" t="t" r="r" b="b"/>
              <a:pathLst>
                <a:path w="2936875" h="230505">
                  <a:moveTo>
                    <a:pt x="0" y="38353"/>
                  </a:moveTo>
                  <a:lnTo>
                    <a:pt x="3010" y="23413"/>
                  </a:lnTo>
                  <a:lnTo>
                    <a:pt x="11223" y="11223"/>
                  </a:lnTo>
                  <a:lnTo>
                    <a:pt x="23413" y="3010"/>
                  </a:lnTo>
                  <a:lnTo>
                    <a:pt x="38354" y="0"/>
                  </a:lnTo>
                  <a:lnTo>
                    <a:pt x="2898394" y="0"/>
                  </a:lnTo>
                  <a:lnTo>
                    <a:pt x="2913334" y="3010"/>
                  </a:lnTo>
                  <a:lnTo>
                    <a:pt x="2925524" y="11223"/>
                  </a:lnTo>
                  <a:lnTo>
                    <a:pt x="2933737" y="23413"/>
                  </a:lnTo>
                  <a:lnTo>
                    <a:pt x="2936747" y="38353"/>
                  </a:lnTo>
                  <a:lnTo>
                    <a:pt x="2936747" y="191770"/>
                  </a:lnTo>
                  <a:lnTo>
                    <a:pt x="2933737" y="206710"/>
                  </a:lnTo>
                  <a:lnTo>
                    <a:pt x="2925524" y="218900"/>
                  </a:lnTo>
                  <a:lnTo>
                    <a:pt x="2913334" y="227113"/>
                  </a:lnTo>
                  <a:lnTo>
                    <a:pt x="2898394" y="230124"/>
                  </a:lnTo>
                  <a:lnTo>
                    <a:pt x="38354" y="230124"/>
                  </a:lnTo>
                  <a:lnTo>
                    <a:pt x="23413" y="227113"/>
                  </a:lnTo>
                  <a:lnTo>
                    <a:pt x="11223" y="218900"/>
                  </a:lnTo>
                  <a:lnTo>
                    <a:pt x="3010" y="206710"/>
                  </a:lnTo>
                  <a:lnTo>
                    <a:pt x="0" y="191770"/>
                  </a:lnTo>
                  <a:lnTo>
                    <a:pt x="0" y="3835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00999" y="858011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69">
                  <a:moveTo>
                    <a:pt x="297179" y="0"/>
                  </a:moveTo>
                  <a:lnTo>
                    <a:pt x="59435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97179"/>
                  </a:lnTo>
                  <a:lnTo>
                    <a:pt x="4679" y="320290"/>
                  </a:lnTo>
                  <a:lnTo>
                    <a:pt x="17430" y="339185"/>
                  </a:lnTo>
                  <a:lnTo>
                    <a:pt x="36325" y="351936"/>
                  </a:lnTo>
                  <a:lnTo>
                    <a:pt x="59435" y="356615"/>
                  </a:lnTo>
                  <a:lnTo>
                    <a:pt x="297179" y="356615"/>
                  </a:lnTo>
                  <a:lnTo>
                    <a:pt x="320290" y="351936"/>
                  </a:lnTo>
                  <a:lnTo>
                    <a:pt x="339185" y="339185"/>
                  </a:lnTo>
                  <a:lnTo>
                    <a:pt x="351936" y="320290"/>
                  </a:lnTo>
                  <a:lnTo>
                    <a:pt x="356616" y="297179"/>
                  </a:lnTo>
                  <a:lnTo>
                    <a:pt x="356616" y="59436"/>
                  </a:lnTo>
                  <a:lnTo>
                    <a:pt x="351936" y="36325"/>
                  </a:lnTo>
                  <a:lnTo>
                    <a:pt x="339185" y="17430"/>
                  </a:lnTo>
                  <a:lnTo>
                    <a:pt x="320290" y="467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5620" y="4261230"/>
            <a:ext cx="553593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необходимо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проверить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адрес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электронной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почты,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dirty="0">
                <a:latin typeface="Calibri"/>
                <a:cs typeface="Calibri"/>
              </a:rPr>
              <a:t>если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адрес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электронной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почты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указан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верно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нажимаем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Верно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116" y="914400"/>
            <a:ext cx="7937500" cy="3187065"/>
            <a:chOff x="547116" y="914400"/>
            <a:chExt cx="7937500" cy="3187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116" y="915158"/>
              <a:ext cx="7936992" cy="31859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67583" y="2420111"/>
              <a:ext cx="3286125" cy="302260"/>
            </a:xfrm>
            <a:custGeom>
              <a:avLst/>
              <a:gdLst/>
              <a:ahLst/>
              <a:cxnLst/>
              <a:rect l="l" t="t" r="r" b="b"/>
              <a:pathLst>
                <a:path w="3286125" h="302260">
                  <a:moveTo>
                    <a:pt x="3235452" y="0"/>
                  </a:moveTo>
                  <a:lnTo>
                    <a:pt x="50292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251460"/>
                  </a:lnTo>
                  <a:lnTo>
                    <a:pt x="3946" y="271051"/>
                  </a:lnTo>
                  <a:lnTo>
                    <a:pt x="14716" y="287035"/>
                  </a:lnTo>
                  <a:lnTo>
                    <a:pt x="30700" y="297805"/>
                  </a:lnTo>
                  <a:lnTo>
                    <a:pt x="50292" y="301751"/>
                  </a:lnTo>
                  <a:lnTo>
                    <a:pt x="3235452" y="301751"/>
                  </a:lnTo>
                  <a:lnTo>
                    <a:pt x="3255043" y="297805"/>
                  </a:lnTo>
                  <a:lnTo>
                    <a:pt x="3271027" y="287035"/>
                  </a:lnTo>
                  <a:lnTo>
                    <a:pt x="3281797" y="271051"/>
                  </a:lnTo>
                  <a:lnTo>
                    <a:pt x="3285744" y="251460"/>
                  </a:lnTo>
                  <a:lnTo>
                    <a:pt x="3285744" y="50291"/>
                  </a:lnTo>
                  <a:lnTo>
                    <a:pt x="3281797" y="30700"/>
                  </a:lnTo>
                  <a:lnTo>
                    <a:pt x="3271027" y="14716"/>
                  </a:lnTo>
                  <a:lnTo>
                    <a:pt x="3255043" y="3946"/>
                  </a:lnTo>
                  <a:lnTo>
                    <a:pt x="323545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7583" y="2420111"/>
              <a:ext cx="3286125" cy="302260"/>
            </a:xfrm>
            <a:custGeom>
              <a:avLst/>
              <a:gdLst/>
              <a:ahLst/>
              <a:cxnLst/>
              <a:rect l="l" t="t" r="r" b="b"/>
              <a:pathLst>
                <a:path w="3286125" h="302260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2" y="0"/>
                  </a:lnTo>
                  <a:lnTo>
                    <a:pt x="3235452" y="0"/>
                  </a:lnTo>
                  <a:lnTo>
                    <a:pt x="3255043" y="3946"/>
                  </a:lnTo>
                  <a:lnTo>
                    <a:pt x="3271027" y="14716"/>
                  </a:lnTo>
                  <a:lnTo>
                    <a:pt x="3281797" y="30700"/>
                  </a:lnTo>
                  <a:lnTo>
                    <a:pt x="3285744" y="50291"/>
                  </a:lnTo>
                  <a:lnTo>
                    <a:pt x="3285744" y="251460"/>
                  </a:lnTo>
                  <a:lnTo>
                    <a:pt x="3281797" y="271051"/>
                  </a:lnTo>
                  <a:lnTo>
                    <a:pt x="3271027" y="287035"/>
                  </a:lnTo>
                  <a:lnTo>
                    <a:pt x="3255043" y="297805"/>
                  </a:lnTo>
                  <a:lnTo>
                    <a:pt x="3235452" y="301751"/>
                  </a:lnTo>
                  <a:lnTo>
                    <a:pt x="50292" y="301751"/>
                  </a:lnTo>
                  <a:lnTo>
                    <a:pt x="30700" y="297805"/>
                  </a:lnTo>
                  <a:lnTo>
                    <a:pt x="14716" y="287035"/>
                  </a:lnTo>
                  <a:lnTo>
                    <a:pt x="3946" y="271051"/>
                  </a:lnTo>
                  <a:lnTo>
                    <a:pt x="0" y="251460"/>
                  </a:lnTo>
                  <a:lnTo>
                    <a:pt x="0" y="5029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96427" y="91440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256540" y="0"/>
                  </a:moveTo>
                  <a:lnTo>
                    <a:pt x="51307" y="0"/>
                  </a:lnTo>
                  <a:lnTo>
                    <a:pt x="31343" y="4034"/>
                  </a:lnTo>
                  <a:lnTo>
                    <a:pt x="15033" y="15033"/>
                  </a:lnTo>
                  <a:lnTo>
                    <a:pt x="4034" y="31343"/>
                  </a:lnTo>
                  <a:lnTo>
                    <a:pt x="0" y="51308"/>
                  </a:lnTo>
                  <a:lnTo>
                    <a:pt x="0" y="256539"/>
                  </a:lnTo>
                  <a:lnTo>
                    <a:pt x="4034" y="276504"/>
                  </a:lnTo>
                  <a:lnTo>
                    <a:pt x="15033" y="292814"/>
                  </a:lnTo>
                  <a:lnTo>
                    <a:pt x="31343" y="303813"/>
                  </a:lnTo>
                  <a:lnTo>
                    <a:pt x="51307" y="307848"/>
                  </a:lnTo>
                  <a:lnTo>
                    <a:pt x="256540" y="307848"/>
                  </a:lnTo>
                  <a:lnTo>
                    <a:pt x="276504" y="303813"/>
                  </a:lnTo>
                  <a:lnTo>
                    <a:pt x="292814" y="292814"/>
                  </a:lnTo>
                  <a:lnTo>
                    <a:pt x="303813" y="276504"/>
                  </a:lnTo>
                  <a:lnTo>
                    <a:pt x="307848" y="256539"/>
                  </a:lnTo>
                  <a:lnTo>
                    <a:pt x="307848" y="51308"/>
                  </a:lnTo>
                  <a:lnTo>
                    <a:pt x="303813" y="31343"/>
                  </a:lnTo>
                  <a:lnTo>
                    <a:pt x="292814" y="15033"/>
                  </a:lnTo>
                  <a:lnTo>
                    <a:pt x="276504" y="4034"/>
                  </a:lnTo>
                  <a:lnTo>
                    <a:pt x="256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78455" y="4261230"/>
            <a:ext cx="435038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latin typeface="Calibri"/>
                <a:cs typeface="Calibri"/>
              </a:rPr>
              <a:t>необходимо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проверить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адрес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места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жительства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0000"/>
                </a:solidFill>
                <a:latin typeface="Calibri"/>
                <a:cs typeface="Calibri"/>
              </a:rPr>
              <a:t>заявителя</a:t>
            </a:r>
            <a:r>
              <a:rPr sz="1350" spc="-10" dirty="0">
                <a:latin typeface="Calibri"/>
                <a:cs typeface="Calibri"/>
              </a:rPr>
              <a:t>, </a:t>
            </a:r>
            <a:r>
              <a:rPr sz="1350" dirty="0">
                <a:latin typeface="Calibri"/>
                <a:cs typeface="Calibri"/>
              </a:rPr>
              <a:t>если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адрес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указан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верно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нажимаем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кнопку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«</a:t>
            </a:r>
            <a:r>
              <a:rPr sz="13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Верно</a:t>
            </a:r>
            <a:r>
              <a:rPr sz="1350" spc="-10" dirty="0">
                <a:latin typeface="Calibri"/>
                <a:cs typeface="Calibri"/>
              </a:rPr>
              <a:t>»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571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Звонилова Светлана Сергеевна</cp:lastModifiedBy>
  <cp:revision>4</cp:revision>
  <dcterms:created xsi:type="dcterms:W3CDTF">2026-03-14T13:01:27Z</dcterms:created>
  <dcterms:modified xsi:type="dcterms:W3CDTF">2026-03-14T14:51:57Z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2026-03-14T00:00:00Z</vt:filetime>
  </property>
  <property fmtid="{D5CDD505-2E9C-101B-9397-08002B2CF9AE}" pid="5" name="Producer">
    <vt:lpwstr>4-Heights™ PDF Library 3.4.0.6904 (http://www.pdf-tools.com)</vt:lpwstr>
  </property>
</Properties>
</file>