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12192000" cy="6858000"/>
  <p:notesSz cx="9872663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C082"/>
    <a:srgbClr val="9C7F46"/>
    <a:srgbClr val="FFFFCC"/>
    <a:srgbClr val="3938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2225" y="0"/>
            <a:ext cx="4278154" cy="3410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B6647-41AD-4310-AF0D-95B80E71138B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2225" y="6456612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A2C51-32BA-4E18-A98D-474CB418B3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545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77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299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146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8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32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096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770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56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69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87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971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F11A0-E26A-4718-B105-0A16BEB452F0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0506E-3271-4956-A882-AF4CB37ED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84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70448" y="4059936"/>
            <a:ext cx="308610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393837"/>
                </a:solidFill>
                <a:latin typeface="NT"/>
              </a:rPr>
              <a:t>Фамилия</a:t>
            </a:r>
          </a:p>
          <a:p>
            <a:r>
              <a:rPr lang="ru-RU" sz="3200" b="1" dirty="0">
                <a:solidFill>
                  <a:srgbClr val="393837"/>
                </a:solidFill>
                <a:latin typeface="NT"/>
              </a:rPr>
              <a:t>Имя Отчество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70448" y="5137154"/>
            <a:ext cx="38026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rgbClr val="393837"/>
                </a:solidFill>
                <a:latin typeface="NT Somic" pitchFamily="50" charset="-52"/>
              </a:rPr>
              <a:t>ХХ.ХХ.ХХ-ХХ.ХХ.ХХ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271" y="530352"/>
            <a:ext cx="4454817" cy="5783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9641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2243</TotalTime>
  <Words>12</Words>
  <Application>Microsoft Office PowerPoint</Application>
  <PresentationFormat>Широкоэкранный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NT</vt:lpstr>
      <vt:lpstr>NT Somic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Даша Якубовская</dc:creator>
  <cp:lastModifiedBy>SoftMS5291</cp:lastModifiedBy>
  <cp:revision>22</cp:revision>
  <cp:lastPrinted>2023-09-20T07:09:39Z</cp:lastPrinted>
  <dcterms:created xsi:type="dcterms:W3CDTF">2023-09-17T09:55:10Z</dcterms:created>
  <dcterms:modified xsi:type="dcterms:W3CDTF">2023-10-03T19:23:50Z</dcterms:modified>
</cp:coreProperties>
</file>