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7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8856" y="4142232"/>
            <a:ext cx="30861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393837"/>
                </a:solidFill>
                <a:latin typeface="NT"/>
              </a:rPr>
              <a:t>Фамилия</a:t>
            </a:r>
          </a:p>
          <a:p>
            <a:r>
              <a:rPr lang="ru-RU" sz="3200" b="1" dirty="0">
                <a:solidFill>
                  <a:srgbClr val="393837"/>
                </a:solidFill>
                <a:latin typeface="NT"/>
              </a:rPr>
              <a:t>Имя Отчество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48856" y="5219450"/>
            <a:ext cx="3802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393837"/>
                </a:solidFill>
                <a:latin typeface="NT Somic" pitchFamily="50" charset="-52"/>
              </a:rPr>
              <a:t>ХХ.ХХ.ХХ-ХХ.ХХ.ХХ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84" y="1005840"/>
            <a:ext cx="6030976" cy="505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54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12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NT</vt:lpstr>
      <vt:lpstr>NT Somic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SoftMS5291</cp:lastModifiedBy>
  <cp:revision>22</cp:revision>
  <cp:lastPrinted>2023-09-20T07:09:39Z</cp:lastPrinted>
  <dcterms:created xsi:type="dcterms:W3CDTF">2023-09-17T09:55:10Z</dcterms:created>
  <dcterms:modified xsi:type="dcterms:W3CDTF">2023-10-03T19:24:06Z</dcterms:modified>
</cp:coreProperties>
</file>