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0" r:id="rId2"/>
    <p:sldId id="271" r:id="rId3"/>
    <p:sldId id="293" r:id="rId4"/>
    <p:sldId id="272" r:id="rId5"/>
    <p:sldId id="273" r:id="rId6"/>
    <p:sldId id="274" r:id="rId7"/>
    <p:sldId id="294" r:id="rId8"/>
    <p:sldId id="296" r:id="rId9"/>
    <p:sldId id="287" r:id="rId10"/>
    <p:sldId id="285" r:id="rId11"/>
    <p:sldId id="258" r:id="rId12"/>
    <p:sldId id="297" r:id="rId13"/>
    <p:sldId id="276" r:id="rId14"/>
    <p:sldId id="260" r:id="rId15"/>
    <p:sldId id="288" r:id="rId16"/>
    <p:sldId id="289" r:id="rId17"/>
    <p:sldId id="290" r:id="rId18"/>
    <p:sldId id="291" r:id="rId19"/>
    <p:sldId id="292" r:id="rId20"/>
    <p:sldId id="277" r:id="rId21"/>
    <p:sldId id="281" r:id="rId22"/>
    <p:sldId id="280" r:id="rId23"/>
    <p:sldId id="278" r:id="rId24"/>
    <p:sldId id="279" r:id="rId25"/>
    <p:sldId id="282" r:id="rId26"/>
    <p:sldId id="257" r:id="rId27"/>
    <p:sldId id="266" r:id="rId28"/>
    <p:sldId id="268" r:id="rId29"/>
    <p:sldId id="267" r:id="rId30"/>
    <p:sldId id="269" r:id="rId31"/>
    <p:sldId id="265" r:id="rId32"/>
    <p:sldId id="298" r:id="rId33"/>
    <p:sldId id="295" r:id="rId34"/>
    <p:sldId id="301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4E2DA-9134-4A89-B7F4-2F300C9412F5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093FA-B1F1-46A1-9BFE-366FE0628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4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93FA-B1F1-46A1-9BFE-366FE0628D7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222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93FA-B1F1-46A1-9BFE-366FE0628D7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078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93FA-B1F1-46A1-9BFE-366FE0628D7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64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57BD-45A0-489F-AEEE-0D7FCB041774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3831-0342-4BBE-B863-88683B884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1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57BD-45A0-489F-AEEE-0D7FCB041774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3831-0342-4BBE-B863-88683B884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4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57BD-45A0-489F-AEEE-0D7FCB041774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3831-0342-4BBE-B863-88683B884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28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57BD-45A0-489F-AEEE-0D7FCB041774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3831-0342-4BBE-B863-88683B884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7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57BD-45A0-489F-AEEE-0D7FCB041774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3831-0342-4BBE-B863-88683B884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83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57BD-45A0-489F-AEEE-0D7FCB041774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3831-0342-4BBE-B863-88683B884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96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57BD-45A0-489F-AEEE-0D7FCB041774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3831-0342-4BBE-B863-88683B884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73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57BD-45A0-489F-AEEE-0D7FCB041774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3831-0342-4BBE-B863-88683B884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0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57BD-45A0-489F-AEEE-0D7FCB041774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3831-0342-4BBE-B863-88683B884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45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57BD-45A0-489F-AEEE-0D7FCB041774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3831-0342-4BBE-B863-88683B884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83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57BD-45A0-489F-AEEE-0D7FCB041774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3831-0342-4BBE-B863-88683B884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0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F57BD-45A0-489F-AEEE-0D7FCB041774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03831-0342-4BBE-B863-88683B8841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95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5.pn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5.pn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5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9.jp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95987"/>
            <a:ext cx="9144000" cy="424973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Егорова Ольга Петровна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учитель истории и обществознания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МАОУ СОШ №1 г. Чебоксары 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4775"/>
            <a:ext cx="2257425" cy="1504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4" y="-2767"/>
            <a:ext cx="2143125" cy="185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4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15" t="12601" r="26057" b="4757"/>
          <a:stretch/>
        </p:blipFill>
        <p:spPr>
          <a:xfrm>
            <a:off x="2708032" y="131883"/>
            <a:ext cx="6945922" cy="654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593014" y="357310"/>
            <a:ext cx="1817077" cy="495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Филворд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3" y="357310"/>
            <a:ext cx="5973262" cy="6175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99" y="1724999"/>
            <a:ext cx="2373924" cy="335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5" y="350857"/>
            <a:ext cx="8010525" cy="600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err="1" smtClean="0">
                <a:latin typeface="Monotype Corsiva" panose="03010101010201010101" pitchFamily="66" charset="0"/>
              </a:rPr>
              <a:t>Элиас</a:t>
            </a:r>
            <a:r>
              <a:rPr lang="ru-RU" sz="6600" b="1" dirty="0" smtClean="0">
                <a:latin typeface="Monotype Corsiva" panose="03010101010201010101" pitchFamily="66" charset="0"/>
              </a:rPr>
              <a:t> </a:t>
            </a:r>
            <a:endParaRPr lang="ru-RU" sz="66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925" y="1549400"/>
            <a:ext cx="10515600" cy="13835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latin typeface="Monotype Corsiva" panose="03010101010201010101" pitchFamily="66" charset="0"/>
              </a:rPr>
              <a:t>Главная идея игры заключается в том, чтобы объяснить слова своим товарищам по команде другими словами, используя, например, синонимы, антонимы и </a:t>
            </a:r>
            <a:r>
              <a:rPr lang="ru-RU" sz="3600" dirty="0" smtClean="0">
                <a:latin typeface="Monotype Corsiva" panose="03010101010201010101" pitchFamily="66" charset="0"/>
              </a:rPr>
              <a:t>подсказки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92" y="3185747"/>
            <a:ext cx="4149969" cy="27666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85" y="3209192"/>
            <a:ext cx="3640015" cy="273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Рисунок крокодил для детей - 56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29324" y="1981200"/>
            <a:ext cx="574357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0" dirty="0" smtClean="0">
                <a:effectLst/>
                <a:latin typeface="Monotype Corsiva" panose="03010101010201010101" pitchFamily="66" charset="0"/>
              </a:rPr>
              <a:t>Суть игры </a:t>
            </a:r>
          </a:p>
          <a:p>
            <a:r>
              <a:rPr lang="ru-RU" sz="3200" b="0" i="0" dirty="0" smtClean="0">
                <a:effectLst/>
                <a:latin typeface="Monotype Corsiva" panose="03010101010201010101" pitchFamily="66" charset="0"/>
              </a:rPr>
              <a:t>Каждый из собравшихся по очереди изображает любое слово, не издавая при этом ни звука. Первый «актер» определяется путем жребия, следующим становится тот, кто быстрее всех понял показанное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5" y="578713"/>
            <a:ext cx="4636655" cy="4636655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>
            <a:stCxn id="5" idx="0"/>
          </p:cNvCxnSpPr>
          <p:nvPr/>
        </p:nvCxnSpPr>
        <p:spPr>
          <a:xfrm>
            <a:off x="8901112" y="1981200"/>
            <a:ext cx="27765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115050" y="5943600"/>
            <a:ext cx="2524125" cy="285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5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2342" b="12190"/>
          <a:stretch/>
        </p:blipFill>
        <p:spPr>
          <a:xfrm>
            <a:off x="300405" y="2788923"/>
            <a:ext cx="2205403" cy="3989947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2667733" y="135914"/>
            <a:ext cx="8994530" cy="4226535"/>
          </a:xfrm>
          <a:prstGeom prst="wedgeEllipseCallout">
            <a:avLst>
              <a:gd name="adj1" fmla="val -64430"/>
              <a:gd name="adj2" fmla="val 24009"/>
            </a:avLst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72962" y="791308"/>
            <a:ext cx="7219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Я не </a:t>
            </a:r>
            <a:r>
              <a:rPr lang="ru-RU" sz="3200" dirty="0">
                <a:latin typeface="Monotype Corsiva" panose="03010101010201010101" pitchFamily="66" charset="0"/>
              </a:rPr>
              <a:t>подготовилась к контрольной работе, поэтому плохо ее написала, и очень переживала из-за этого. </a:t>
            </a:r>
            <a:r>
              <a:rPr lang="ru-RU" sz="3200" dirty="0" smtClean="0">
                <a:latin typeface="Monotype Corsiva" panose="03010101010201010101" pitchFamily="66" charset="0"/>
              </a:rPr>
              <a:t>Я рассказала </a:t>
            </a:r>
            <a:r>
              <a:rPr lang="ru-RU" sz="3200" dirty="0">
                <a:latin typeface="Monotype Corsiva" panose="03010101010201010101" pitchFamily="66" charset="0"/>
              </a:rPr>
              <a:t>маме об этом, и она </a:t>
            </a:r>
            <a:r>
              <a:rPr lang="ru-RU" sz="3200" dirty="0" smtClean="0">
                <a:latin typeface="Monotype Corsiva" panose="03010101010201010101" pitchFamily="66" charset="0"/>
              </a:rPr>
              <a:t>меня успокоила, </a:t>
            </a:r>
            <a:r>
              <a:rPr lang="ru-RU" sz="3200" dirty="0">
                <a:latin typeface="Monotype Corsiva" panose="03010101010201010101" pitchFamily="66" charset="0"/>
              </a:rPr>
              <a:t>объяснила, что в этом нет ничего </a:t>
            </a:r>
            <a:r>
              <a:rPr lang="ru-RU" sz="3200" dirty="0" smtClean="0">
                <a:latin typeface="Monotype Corsiva" panose="03010101010201010101" pitchFamily="66" charset="0"/>
              </a:rPr>
              <a:t>страшного, </a:t>
            </a:r>
            <a:r>
              <a:rPr lang="ru-RU" sz="3200" dirty="0">
                <a:latin typeface="Monotype Corsiva" panose="03010101010201010101" pitchFamily="66" charset="0"/>
              </a:rPr>
              <a:t>и что в следующий раз </a:t>
            </a:r>
            <a:r>
              <a:rPr lang="ru-RU" sz="3200" dirty="0" smtClean="0">
                <a:latin typeface="Monotype Corsiva" panose="03010101010201010101" pitchFamily="66" charset="0"/>
              </a:rPr>
              <a:t>я подготовлюсь </a:t>
            </a:r>
            <a:r>
              <a:rPr lang="ru-RU" sz="3200" dirty="0">
                <a:latin typeface="Monotype Corsiva" panose="03010101010201010101" pitchFamily="66" charset="0"/>
              </a:rPr>
              <a:t>и хорошо </a:t>
            </a:r>
            <a:r>
              <a:rPr lang="ru-RU" sz="3200" dirty="0" smtClean="0">
                <a:latin typeface="Monotype Corsiva" panose="03010101010201010101" pitchFamily="66" charset="0"/>
              </a:rPr>
              <a:t>напишу контрольную. 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2" name="audio_convert_65a61d6d41e3103628283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80926" y="27136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7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4" y="2831122"/>
            <a:ext cx="3998615" cy="3763108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4476529" y="283883"/>
            <a:ext cx="6356284" cy="3659467"/>
          </a:xfrm>
          <a:prstGeom prst="wedgeEllipseCallout">
            <a:avLst>
              <a:gd name="adj1" fmla="val -64262"/>
              <a:gd name="adj2" fmla="val 4010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36541" y="799177"/>
            <a:ext cx="50648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onotype Corsiva" panose="03010101010201010101" pitchFamily="66" charset="0"/>
              </a:rPr>
              <a:t>Э</a:t>
            </a:r>
            <a:r>
              <a:rPr lang="ru-RU" sz="2800" dirty="0" smtClean="0">
                <a:latin typeface="Monotype Corsiva" panose="03010101010201010101" pitchFamily="66" charset="0"/>
              </a:rPr>
              <a:t>та </a:t>
            </a:r>
            <a:r>
              <a:rPr lang="ru-RU" sz="2800" dirty="0">
                <a:latin typeface="Monotype Corsiva" panose="03010101010201010101" pitchFamily="66" charset="0"/>
              </a:rPr>
              <a:t>неделя действительно была трудной: дети уставали в школе, родители на </a:t>
            </a:r>
            <a:r>
              <a:rPr lang="ru-RU" sz="2800" dirty="0" smtClean="0">
                <a:latin typeface="Monotype Corsiva" panose="03010101010201010101" pitchFamily="66" charset="0"/>
              </a:rPr>
              <a:t>работе, бабушка и дедушка с внуками. Мы решили, </a:t>
            </a:r>
            <a:r>
              <a:rPr lang="ru-RU" sz="2800" dirty="0">
                <a:latin typeface="Monotype Corsiva" panose="03010101010201010101" pitchFamily="66" charset="0"/>
              </a:rPr>
              <a:t>что на выходных </a:t>
            </a:r>
            <a:r>
              <a:rPr lang="ru-RU" sz="2800" dirty="0" smtClean="0">
                <a:latin typeface="Monotype Corsiva" panose="03010101010201010101" pitchFamily="66" charset="0"/>
              </a:rPr>
              <a:t>вместе пойдем на природу и отдохнем.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2" name="audio_convert_65a61de83403911582917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20590016">
            <a:off x="4430104" y="27920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Люди делают работу по дому уборка дома семья делает работу по дому женщина  пылесосит ковер мужчина моет зеркало | Премиум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62" y="2549770"/>
            <a:ext cx="5065253" cy="3024553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5946685" y="160338"/>
            <a:ext cx="6083390" cy="3943759"/>
          </a:xfrm>
          <a:prstGeom prst="wedgeEllipseCallout">
            <a:avLst>
              <a:gd name="adj1" fmla="val -58520"/>
              <a:gd name="adj2" fmla="val 1883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99556" y="662474"/>
            <a:ext cx="473905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onotype Corsiva" panose="03010101010201010101" pitchFamily="66" charset="0"/>
              </a:rPr>
              <a:t>Но до </a:t>
            </a:r>
            <a:r>
              <a:rPr lang="ru-RU" sz="2800" dirty="0" smtClean="0">
                <a:latin typeface="Monotype Corsiva" panose="03010101010201010101" pitchFamily="66" charset="0"/>
              </a:rPr>
              <a:t>прогулки Петровы вместе </a:t>
            </a:r>
            <a:r>
              <a:rPr lang="ru-RU" sz="2800" dirty="0">
                <a:latin typeface="Monotype Corsiva" panose="03010101010201010101" pitchFamily="66" charset="0"/>
              </a:rPr>
              <a:t>выполнили все домашние дела и при этом каждый выполнил свои обязанности: Лера </a:t>
            </a:r>
            <a:r>
              <a:rPr lang="ru-RU" sz="2800" dirty="0" smtClean="0">
                <a:latin typeface="Monotype Corsiva" panose="03010101010201010101" pitchFamily="66" charset="0"/>
              </a:rPr>
              <a:t>накормила </a:t>
            </a:r>
            <a:r>
              <a:rPr lang="ru-RU" sz="2800" dirty="0">
                <a:latin typeface="Monotype Corsiva" panose="03010101010201010101" pitchFamily="66" charset="0"/>
              </a:rPr>
              <a:t>собаку, мама </a:t>
            </a:r>
            <a:r>
              <a:rPr lang="ru-RU" sz="2800" dirty="0" smtClean="0">
                <a:latin typeface="Monotype Corsiva" panose="03010101010201010101" pitchFamily="66" charset="0"/>
              </a:rPr>
              <a:t>помыла полы, папа вынес мусор, </a:t>
            </a:r>
            <a:r>
              <a:rPr lang="ru-RU" sz="2800" dirty="0">
                <a:latin typeface="Monotype Corsiva" panose="03010101010201010101" pitchFamily="66" charset="0"/>
              </a:rPr>
              <a:t>а Сережа </a:t>
            </a:r>
            <a:r>
              <a:rPr lang="ru-RU" sz="2800" dirty="0" smtClean="0">
                <a:latin typeface="Monotype Corsiva" panose="03010101010201010101" pitchFamily="66" charset="0"/>
              </a:rPr>
              <a:t>запустил стиральную машину.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2" name="audio_convert_65a61e5c5a51b6980964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20592621">
            <a:off x="5735285" y="24289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2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74" y="1916724"/>
            <a:ext cx="3603842" cy="3743178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 rot="11133305">
            <a:off x="1370082" y="1118670"/>
            <a:ext cx="5600783" cy="3294495"/>
          </a:xfrm>
          <a:prstGeom prst="wedgeEllipseCallout">
            <a:avLst>
              <a:gd name="adj1" fmla="val -69597"/>
              <a:gd name="adj2" fmla="val -1640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04988" y="2033987"/>
            <a:ext cx="4530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Скоро в семье станет больше хлопот, к весне они ожидают двойню </a:t>
            </a:r>
          </a:p>
        </p:txBody>
      </p:sp>
      <p:pic>
        <p:nvPicPr>
          <p:cNvPr id="2" name="audio_convert_65a61ea8652f87112692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520330">
            <a:off x="6498899" y="3065005"/>
            <a:ext cx="604959" cy="60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8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ьная выноска 6"/>
          <p:cNvSpPr/>
          <p:nvPr/>
        </p:nvSpPr>
        <p:spPr>
          <a:xfrm rot="10800000">
            <a:off x="219807" y="1248508"/>
            <a:ext cx="5554261" cy="3514040"/>
          </a:xfrm>
          <a:prstGeom prst="wedgeEllipseCallout">
            <a:avLst>
              <a:gd name="adj1" fmla="val -67594"/>
              <a:gd name="adj2" fmla="val -2022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Но их это не страшит, с малого возраста родители приучают своих детей доброте, милосердию, помогать в трудных ситуациях ближнему и любить свою Родину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46684" y="1744654"/>
            <a:ext cx="44832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onotype Corsiva" panose="03010101010201010101" pitchFamily="66" charset="0"/>
              </a:rPr>
              <a:t>Но </a:t>
            </a:r>
            <a:r>
              <a:rPr lang="ru-RU" sz="2800" dirty="0" smtClean="0">
                <a:latin typeface="Monotype Corsiva" panose="03010101010201010101" pitchFamily="66" charset="0"/>
              </a:rPr>
              <a:t>это</a:t>
            </a:r>
            <a:r>
              <a:rPr lang="en-US" sz="2800" dirty="0" smtClean="0">
                <a:latin typeface="Monotype Corsiva" panose="03010101010201010101" pitchFamily="66" charset="0"/>
              </a:rPr>
              <a:t> </a:t>
            </a:r>
            <a:r>
              <a:rPr lang="ru-RU" sz="2800" dirty="0" smtClean="0">
                <a:latin typeface="Monotype Corsiva" panose="03010101010201010101" pitchFamily="66" charset="0"/>
              </a:rPr>
              <a:t>их </a:t>
            </a:r>
            <a:r>
              <a:rPr lang="ru-RU" sz="2800" dirty="0">
                <a:latin typeface="Monotype Corsiva" panose="03010101010201010101" pitchFamily="66" charset="0"/>
              </a:rPr>
              <a:t>не страшит, с малого возраста родители приучают своих детей доброте, милосердию, помогать в трудных ситуациях ближнему и любить свою Родину </a:t>
            </a:r>
          </a:p>
        </p:txBody>
      </p:sp>
      <p:pic>
        <p:nvPicPr>
          <p:cNvPr id="2" name="audio_convert_65a61f1f15b223261335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889430">
            <a:off x="5263888" y="3151320"/>
            <a:ext cx="609600" cy="60960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2" r="-6"/>
          <a:stretch/>
        </p:blipFill>
        <p:spPr bwMode="auto">
          <a:xfrm>
            <a:off x="7271067" y="3703955"/>
            <a:ext cx="4012565" cy="2955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696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513" y="174625"/>
            <a:ext cx="10744200" cy="1325563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Monotype Corsiva" panose="03010101010201010101" pitchFamily="66" charset="0"/>
              </a:rPr>
              <a:t>Чей образ мы видим? </a:t>
            </a:r>
            <a:r>
              <a:rPr lang="ru-RU" sz="4800" dirty="0">
                <a:latin typeface="Monotype Corsiva" panose="03010101010201010101" pitchFamily="66" charset="0"/>
              </a:rPr>
              <a:t>Ч</a:t>
            </a:r>
            <a:r>
              <a:rPr lang="ru-RU" sz="4800" dirty="0" smtClean="0">
                <a:latin typeface="Monotype Corsiva" panose="03010101010201010101" pitchFamily="66" charset="0"/>
              </a:rPr>
              <a:t>то их объединяет?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9" y="1690689"/>
            <a:ext cx="3750408" cy="44639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321" y="2632637"/>
            <a:ext cx="3776585" cy="28324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10" y="1690689"/>
            <a:ext cx="3714737" cy="446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9225" y="2362200"/>
            <a:ext cx="9858375" cy="971549"/>
          </a:xfr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 smtClean="0">
                <a:latin typeface="Monotype Corsiva" panose="03010101010201010101" pitchFamily="66" charset="0"/>
              </a:rPr>
              <a:t>Игра: «Где логика?»</a:t>
            </a:r>
            <a:endParaRPr lang="ru-RU" sz="54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65" y="3905251"/>
            <a:ext cx="4945485" cy="329570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847850" y="1943100"/>
            <a:ext cx="3533775" cy="95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7686675" y="3657600"/>
            <a:ext cx="3895725" cy="381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266950" y="2724151"/>
            <a:ext cx="9525" cy="11811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515600" y="1695450"/>
            <a:ext cx="0" cy="13335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033712" y="5553102"/>
            <a:ext cx="4695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Семейные праздники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2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828" y="2236176"/>
            <a:ext cx="3841112" cy="25591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85" y="2081425"/>
            <a:ext cx="2713892" cy="27138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45" y="1145930"/>
            <a:ext cx="2549769" cy="35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6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27" y="1679654"/>
            <a:ext cx="3827348" cy="27166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439" y="1776212"/>
            <a:ext cx="3186039" cy="26200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642" y="1679654"/>
            <a:ext cx="3814084" cy="271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4" y="1530757"/>
            <a:ext cx="3141386" cy="3252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493" y="1530757"/>
            <a:ext cx="3884478" cy="33498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505" y="1530757"/>
            <a:ext cx="4550167" cy="32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9" y="1967257"/>
            <a:ext cx="3457598" cy="34575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16" y="1967256"/>
            <a:ext cx="4269285" cy="3457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192" y="1817304"/>
            <a:ext cx="2620108" cy="360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Игра Алиас (Элиас, Alias, Скажи иначе): Party, Вечеринка, Правила, Обзор,  Похожие Игры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260122" y="401761"/>
            <a:ext cx="5451229" cy="7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Семейные ценности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27" y="1162051"/>
            <a:ext cx="6040910" cy="5143658"/>
          </a:xfrm>
        </p:spPr>
      </p:pic>
    </p:spTree>
    <p:extLst>
      <p:ext uri="{BB962C8B-B14F-4D97-AF65-F5344CB8AC3E}">
        <p14:creationId xmlns:p14="http://schemas.microsoft.com/office/powerpoint/2010/main" val="19928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REAAAC+CAYAAAASqTsBAAAAAXNSR0IArs4c6QAAIABJREFUeF7svWeYHNd1LbqqujqnyTnnQQZI5EQCRCBBUkxWIiVZln0t+cr2Tc/v6cf97e+9dz9fB/leyYmyAinmDBIkApEIgiBAYDDA5JwwuXOurvf2qa5Bz2B6pnumQQJgHX74Zjh9Kp2qWr332mvvzUmSJEEd6gqoK6CuwBJXgFNBZIkrp26mroC6AmwFVBBRHwR1BdQVWNYKqCCyrOVTN1ZXQF0BFUTUZ0BdAXUFlrUCKogsa/nUjdUVUFdABRH1GVBXQF2BZa2ACiLLWj51Y3UF1BVQQUR9BtQVUFdgWSuggsiylk/dWF0BdQVUEFGfAXUFvsQVCL91BJHrTdB+4wCEFWu+xCPfvkOpIHL71lbds7oCs1ZAPH0a4l//NaQzZ8Dt2AHNz34Gzc6dd/0qqSBy199C9QLuhhWQRBHiz/8B4v/9/wAeDztlrrwc/H/7L+C/+13wWv3dcBnznqMKInftrVNP/G5bAdHrgvjii8Df/RxSX598+hYLuL/8KTQ//Sk0ZtvddkkyGKoJeHflfVNP+itYAVEU4R3pQ++1S5jsuQL/WBccnklEpQA7G54zgOeNyMjMRU7VGhQ0bERh1YpZ4CBFwiBeRPx//wf465duAslzz0Lz5z+FprT8K7iy5R1SBZHlrZ+69T2+AuSGeCfHMHT5JIauncTYWDe8fkdSV202ZqBu7T7U7nwalsJycDw/s130wgXGj0SPHp35G//QQ4wn4e67D6LPBY7j7wrrRAWRpB4HddLXcQX6+wfQfu5DdJ1/HUODrTAINmRYTdAbIyktR2HtNqw/+CcorF4xaztxoA+Rv/5r4Lcv3ASXFRsQ3rQavG8Sxj2PQvPd76Z0rK9isgoiX8Wqq8e841dgpOs6Trzyd2i9JFsKdquJAchSR93Gb2DDwT+GOTtv1i4iU+MQ/+HnwC//eYZwVSZI3zgE4Wc/u+NDwSqILPWpULe7Z1egv7sTn77xK3RefA+BiGvZAEILZbaXYdWD30fd1v3Q6WdHYqLhIKIvvIDo//ibm4QrbXSXkK4qiNyzr4J6YUtZASJPL7z3Ik69/nN4fONpsUJoJxpewNpd38KafX84L88RDfhYCDj6N383yyKJrtjArBESp92pQwWRO/XOqOf1laxA+/Vm5sYMXTs+AyDZdjn0KkZlLkQrWGAxZrCojMfnmPn7YifcsOPbjBsxWSy3TI0Xos39UPrWM4xw1VbVLnaIr+RzFUS+kmVXD3onrgDVLO9quoCPX/179Ledu8UKIfCoLq1GTVkxDDoNQmEREw4XRicnMTE9viig1G/7JuNFTDb7vJdP/Ej09Bngd7+HdOb0TYvEYmGiNM2f//kdKUpTQeROfJrVc/pKViAUDKL56O9x9u1fYHx6bFY0htyRxopaNFTXgRc0IMCROAk8JBJbwR+IwOF0Y3RiEg6fD6FQBIGgh1krBr0FGZZs1Gx+BGVbHwdvWJigpbByqL0Z0ZdfgubVdxhPEtq0mrk1xr2PzqyNz+PBSH8PXE4nNFotxHAY0UgYEU6AxZ6J0rJS2OzzA1Y6F1gFkXSuprqvu3oFIs4JNH30PE4feQGTztmEanFeGdbUNjCSNZKgyQrP89BoeHBSFOFgGP5AGKFoFDqtAFNBPQx1O6HNLk5pjZjKlayTf/t3oKIM0k9+jFB2LtouX8Tpw29ipOUSeJ+L7dMhajDlC0EK+hG1ZqOgqh7r163F+s1bUdO4kgEKx3EpHT+ZySqIJLNK6pyvxQqQO0FRmVPHXpgVlSHRGFkh5UWF4ISbgrEFF4WTmLiM53hIURG8vQLa6h0MROJFZ4stbCQSwUhfD5ouXkDH6SPoamlGOCrBGA1By3Ow6gW2i1BUgicYgScYhi8kwhuKICJG2Wc6swUNazbhwJPfxPqd29NunaggsthdVD//2qwAfeuTO3Pq8PPMnVG0Idm2fAYi+blZs0CELA+J/ovOb5rQ5xzPMRBxwwq+YhtyqtdAEOQXf7FB7tWl8+fw0e/+Bf1NF6AXNMg06aDjb7UmCEQIXIJhkQEJAUhIlGaBSU5+PnY8/gz2P/1dlJWVLnb4pD9XQSTppVIn3usrQC8tKVSJEyGFKoEIRWZqC8pRW1ENncUIBgwch0AwhEAgBJ1OB4NeC2A2kIiRKLy+ICJREWaTHga9DtryjdDX7EiaHD1/8hhe+cXfY7yrBTqNDBxajQYWnWbGApnvnriDEUz7Q3D6Q8wqUUY4HGZWyaHvfB/P/OGfICe/IC23VAWRtCyjupN7ZQUoOkMhXorOzAciUVFC39ANDI2PMeLUYjIysjU7w45oVHYfyPpwOdxo7WrHjekxFGTmsTk5qx+Armr7osQq7cMxPY2Xf/n3OPy75xmAmHUCsyoIRPKsBui1GubOxFslCnjQ9hYGbGAcCYGJ4toQkGQVl+KZ7/0hDj7xzC0K2qXcRxVElrJq6jb37Ap4x4YYiHx28jUGIsV5RagrqkJZUQGMZh1Gx6cxPDYNQctD0GpgNhqRnWmHXie/tApxSYBClsj4hIORrXm5WbBWb4ahdseiIEIW0akPP8CL//vvMNrTBrvJiLAoMgCxG3Xsd3JtLAbtDJAonEgwEmWfkwVCfyOQIRAiAFKsEgKSxvu34Ht/8d+wYfPWlDia+W68CiL37OugXthSVsDn82Ho0nF0nHkJHV3NLDy7rXEVyosLIBm0kMJRcJBw6toQmtqGsGdDBdbUl7BvenJhpLAIDVkJei3e/KwXX7T04ektVVjTUAK+9D7oq3cu6s5Q6PaVX/4d3vjVP8+6BLJGaAgaHqX5NqxuLMPouBtXW/uRadQx62TUE4Q3EJ5xf4gXITChEY6Is8jW/c98Jy1ujQoiS3nS1G3uyRUgyXvoRjtC7WcQdYzA5Q9gYGwcFp2WRWZ4vSATpZEoXjjZho/bxvG93Q14cFW+TGQ6PQj7QjBk2mAwa/H7M1241DqAZ3fWYk19qQwiSXAi5FK98I//Exc/+YS5MTQYcRoRGTiQNfLgtlVYv7oCFy614czFLkz7QjBpNcgykaUShTcYZsSqAiBzQYT+f8fDj+G7//E/o6yqZln3UwWRZS2fuvG9tALkRnh6mhDp+ATS1JD87a2V3RQiR/kYz8BzEsbGp+H2hlCYlwGTSY+oxCEajMA3Mc3mm3Iz4I+KEEMSzGYdeA0HbfF9MNbtWtCdkaJRfPDmq8yVEadGYdJpZghSskC0ggYVJbl4+uGtqKvIx9nTX+D0+esYcvrZPMVSmQs+Ciei3C/a14OPPYk/+NO/QFF55bJuowoiy1o+deN7bQXIEgl0nUZktB++cQd4gw4Gq0XWfMQ0GfKLqmFWSUQUZ0K89P+iLwjv2BQEkwHmvCy2PArhqlMskQUUq6PDg3j5F3+PY2+8zKwKQdBgzOWfcUPo5X9gcx2e2r8R+Zk2dA0M4+yn19DROcpcmXgSdbF788CjTzBLRAWRxVZK/VxdgRRWgLJpfV3nEGg7h8D4OKDVwphhg0bLgxM0CfdEWhGSwoddXoTdXugyzNDZLYAkh2ZFSQNd6QaYarcltERIWEaE6u9+/jdwD3Yhx2ZmoKBYGLQfcmUOPbAW+3avY2FjAqi+4Rs4f/4a+vsmmFtD/+LFZspJE6GqjJyCfDz5R3+G/c98FzbrrQmBKSyZWmM1lcVS5349VoDKIQY7z4CfbGVWhhSSs3fJnSFrY75BPAnxIWJYhGDUQmvSzUzjEIVoLIRQuR2mkhpoNPODUbwVQu7IXFeGdkiE6jMPb8KGVbXgOQ4CJyEaFREKRNAzdANXOvpwY2ASIW8QFPL1hEQWrSF3hrlDGg0mXF74whEc+s4PmDuzXL2I6s58Pd4L9SpTXAGySMKTQwh2nkdo8Do4DdU7Nc5SrEaDYQYyvEHLgEEBGLIOohSpkSQW8qW/azKroK+VZe/zglA0io/eeYtxIeP93UwLorgyik7E6fWjqCgXzz35ANbUFaOrrw+XmruZBUJj25a1uH9lJTweN6Y9QUCMAFERAUoGDIuw2yxw+bx4+b2z+PRSBw596zn88V/9d9WdSfHZUKerK5D0ClC0hojW4NXjrOYpgUg8L0IkasQXhmDUM2m7Mjheg4g/CLJAiBfhzGbwOfUwVW+FYM+Z9/hUz/WVX/49Tr/9Cvs8z2ZEJCJL2POsRvhCEQxNuVFbUcBApLo0F0NDozAadMjJtKN/ZBTBcBhVpUWwWIxsHxqOw+jkNC5cacP1lgEIWj3s2Rm4fK0TLR0DOPTt5/D9v/yrLxdEiDnuP38SN1pbEuYLJH2HvqSJlLTI8xxjx+lbgX5S0W2SL/Ma+sdBI5BwiP5pIeh1TESkNVmhM5mgtWZDa8kG9FmkJPqSzlo9zJ2yAmSN+K4cQ2iohZGsGrN+RlAW9vqZoIwvWgFjRiEirhHyecCbcyFOdEPj6IXOaoTWZISheic05ZvmvSziQg4fPoKXf/kPcPRcZ7wH/SMuRC/wMOkEjLn9cHoDMyCyvqEE4WAQLT2DaBoJw2YyY12xDnm5mTPHkCQOPn8QYkSEQauFxx9AU1s33v7oPNr7xr8aEImKIjqOf4Dg1DAKSozAXfBOSVFixyWQXJn+icrvcT/FiIRIRBYLRSKS/DMs/422IezQ6TWw2PXIyLMhu6wMltIGcAaZfVfHvbsCVNvD1fk5fM0noA26oYmFeukLSZKAkMcvWx359TAU10MbDSEw1AZxepDxIsSjRDLrYajdnlBiPjF6g1khR155gXEX5MoQcJDWg0RkpPUYdPjgDwRngcjFXg+ef+0EHOOjePrgVuxeVw6T8SYXQxyI0+3Dbz5uw+XuCexbWw6bJoT3j55F97CDuTNfenSGgciJI+ACo6httCUkme61RyoUjMLjCsExGcT0RABuR4hZLzmFFhTUVSKjej04/e0v/nKvrevdcj1EtPoufwQMNYEThBkgUc6fvnRCDg+CTif7k95uhy7TzJ4RzlzApO66grp5L5d4k1MfHsGL/+t/YrCjhVkgxXYjs0KIFCVA8YZFFuYlEKkqzsCzj+/AxrX16BoYYgBhtmThe3tWItemRSQcRNATZHyMKdOOrv5h/NtLR5CZmYvvPfUgPrnQjN+8foLt68Az38H3/9Nffblis68riMy9+0SmOadDmBj1Y2o8wL6RiqvzUbBhNwTL/D7v3fLCqOc5/wqQW+NvPsFIVrJOeKNhxrUh4pSVBYjJy6niWTQUQZi3Q6rYAkvlGpiM8/faJSvk1V/9M9578deQgj5U5NiZ8pTEY4wbmQdEvvPoVqxd3cCqqbldLugNAsvzoXAynQNxNeSyEx8z7grj004P8jL0WFusw69fO86IVbvNhsee+yN888d/gfyikmXd9pSiMyqI3LrWBCDOqSD6Ol3weSIoqStC0aY90BhUy2RZT+YduDFVPiPXJtTzBQTvNCAI4PU6cFoNlXOXz5gKAVHExloEvmoL9MW1t7SIUC6NrIWe9ja8+I9/i3NHDzPAKM4wMauDQESxSsjFYUIyn5+FeJ994gGsX1WDSDgkg1dcTRMFROgcTDkZ4HUCE8ZppCiGbkwy9+fDM1ewZvM2/OF/+Rk2796bdH2TRLdEBZE0PqwEJl0tDkQiQPWm9chq3HxbytGl8ZTVXS1hBXwuJ/ydFxG8dgph5xgj5GeAwZ4DTdka2Gruhzlv4VKI8dm6JC6ryLHBFxYZ/0HAoYAI7ZtAZNLtRWN1PnNnaiuKZ1Ss8ZdAWhX/hIMFDEw5mTPRJAKSprYBPP/qMXT03sCBb/+hnDeThuJEKogs4SFaaBMicYf7vOjvciO3LBeVux+FsEhh3jSfgrq7NK4ARSQlMQwuKiLidSJ0oxchUzbChgz4z72BUPt5aGJJcnRYXdUGaNfsBe+8AeHaBUiiAO2q9TDWroLGZAMXJzQjMHrhH/8W777wPEoy5OLNCoAorgxZJpSVSyBCBOvuTQ14Yt99sFlNt0ZIOQngASkUq2tCpRxjilmKgrx/4gv89o3jqNm0i+lDVq1dl5aVUkEkLct4607czhDamqbBa3Vo2P8oTNn5t+lI6m7TvQLktnhG+oDJaYSHiAv5FMJIN6RIGPqG9TA/8UPw2ZlwfvoOC/3qjQZ2ChpJBJdRCN26g9BZ8uB557fwHXsdUiQCTUY29Jt2wLjrYebiUMV3BUQ+efN3zOoYcwdmJO6kVi2xm5jKlAhWkrHn5Wfhsd3rWOmBWyT4BCAiB87LgROAKAvSSIBGzvMZHZ/C868cQ+uwB8/++X9lJRJNpqW3BY1fcxVE0v0Exu2PojodzdMIhjg0HHgcpjl9WG/jodVdp7gCSpuG4MUzCHVdQ2ioG1GvC1IoyPbEcTw4vQGmvU/B+vhzCAR9mDj1BvjRduhtZjaHEa7mLFjW74ex5j6Erl2C66VfINB+mW0PjQAxuwCm/U8jc+/juHK1GS/+r7/FVNvlGS0IFQ4i4CDLJN+in5GuU7Rmc00Rnt61BpaCHEhGXZyrzEEYATTXvYhO+cBnmaDJMiFcJCFcRDYIj/OfXsOvXz0OQ2kts0KIC0nXUEEkXSuZYD/hkAIkPAMSY1bubT6iuvtUV8DR14mpY2+Dv3ACwvQYJJKLE3Bo4goqU+lDjQDT3kOwPvlDaGw5TM0a6roAbcgFSWMEZ8mHrrRxxtIgi8b50i/g++iNmX3RvnmzDeEHnsBlaymOv/ESAj1N7HhEqNKIBxAqvkwh3uEpFwOVb++9H/evrkFUp52JDpGoDNNRBiKRKx62D2GnDdFVJgg6HqNj08wKIUL1vq17GIhs2Lk91WVKOF8FkbQtZeIdkUXS1jQFidej4eFnoDPL31zq+OpXINzdAfcbz8P3+Qk514RiowmGFA7BsGYr7N/5M+jqVsnWB3EmxJdMjSDqnIYmswBCVi4rHUDV493v/Bbe916EFAzM7JunfJbiOvTWb8bJK5cx0vQpK2NIqlSqjarwIMSBaDU8c3NY0pzXgw2ryvD9h7ehujAfUb0evFFgYkiOwruEfS5ZASpZJWiNOvj8Abz07lm89sE5tj1FZX70n/8Km3bvXbTCWrJ3RwWRZFdqmfP83ghaLk/BmpeL6j3fAJ9k24BlHlbdfIEVoC5zrjeeR6DpHCDezH1ZCES0RZUMRIzbHpJfVkli3ercr/0LAlc+AW/LgmHtNhg274ZQXgX/yffhefu3s0CEtiPldHDFWnw05cNnn16YKcRMfWQIUNyhCAOUeKEZgUAoFMSq2hJ8a/8WrK0th9agZyFm+qckAVJ2r5I38+7Rz3H4xCWMT8tCuIy8Ajz5gz9JS1lEZZ1UEPkSXzPndBAdzU4Ur16DwvXbvsQjq4eauwLBoQ64Xv1nBM+dTG1xNBqYH/4WbE/+kLko/k+Owv3GrxAe6gYnyKFeImA5gxG6vDJGqoanR24BKVK5OngjOgprcN7lQ19LM7ThAOsrQ8l2NOaSrV6vh1kTNLZsqMW39tyP8swMcFodBIMBmlhbCbffjysdvfjgbDOa2wcZ8CjDZLbg8ed+yMK7yxWZqSCS2qOTttkjA14M9wdQv+8QLPlFaduvuqPkV4Bk7O63fwvx+Bu3WAiL7YU4DV1ZHcz7nkFkcgTeI68wApZe5FmD3JxImCVt3vIZTYxGMe0TwTeuQ+G3f4hLw1M4/Ot/wnRfO4vE0FCyd8mdoUFFhRRrZHtZBZ7euQ55RRaIYXn+5d4beO+LDvSOTMwCDvpMp7upmH3suR/iB//pr1QQWexm36mf0zdQe7MDUY0V9QeegKCfXw59p57/3X5eFEEhEtX96j9DMz06mzxN9uKodohGYJEbApVZBGyy+6DeMr4IJkMccg49jYrv/gieYAjXPj+PK5+cwpXzn8A3PcHcnPhOdoo1ct+aAjyxZRXKTHKahUYr4EzbAF47fXnGdZnvVEju/o0/+jN880//Erm52SmcbeKpqjuTlmVMbSeUwNd61YHyjVuR17g2tY3V2ctagWDTBbhe/icE2y/PS6ISV0HKdVKxaxJUMSMrgiVMyXUmFj+fWFOruXM9ARGTzgCMhYUo//5/YGFfXqsHta3obrqAC2dOoefyRQx2XGe1RFhP3fX3seOVeaZwYFUJbCUZTMBGfMj5q1349eGzGJ5yw263wWgwgNMbmSYl5PXA65jGus3b8L2//D+w8v70qalVEFn8EUj7DFK1drc64Q/q0PDIM9AaZLGSOm7vClDDbu+Hr8N77HVEnVPzAkAgHIU7EIVBy8FqSFxTlYCEdCOcwQQp4FvQLeLNVpZPQ25PPJAQiEy4I4hEJRRs3Yay7/8YpobZXyoupxNUNvHy+U8xPj6Oyi0HYOTCMF5+E7mhCZhY/VeZi/GEgvjEnYVuvhgNazagoaoMmbyPfeZ1TsM1PYnM7ByWtatLowWsgsjtfW4T7l1WtDpRtmk78hrkcKE6bu8KjLz3CnNjTH45UnHLiMoAMukVYdLxyLYK81sjMc2IvnoldOV1CPVcR7DrmtyON94yiUbB27NgWrmFHcp39ROIrqkZ90cBkVAkCp3AI//p76L4uT+FyXYzedMbljA86UOPQ0K314SJAIf8yABW9ryBgqlrs0BE4Dn0Z92Hizl7McFloNYmYkMekGPmYdbevuI/SwIRPjCGmkZr2uqJBHwRXPlsEh7nTRZ5KY+TXM9SbrjMfs73OyfNPm9mlUZhMGlhswvIyNIgIzNxQd6lnNe8z6soof2aA1HBzrgRjRryTdfSzrsfRQ/iv/QxU5bON8iVmfaKjKswamUQMWjncVeiUVCol8/MBvwBaMx2hCYGER7uucmPxCwVXXnDrEOF+lpnrJZ4EOHECMwNK1H+R38GXcMa9Dh5jEt2jHmiGPUy5RsoWZhwijwpq6sHqyY+QmWgk2XyguPBSyJ8ghVXc/agzboREq9lbllYBEpswPYSoMQisdqx4bEuaGzZrM4JuVDLGXcMiLRccaJ4w2bkNaxJ6XooTi+Gw6AyBfRwkPiHfqdiuTP/H/ud/S32j+6E0sc9GonAOzkJ140bcI2Osi+T3CIzKqqNMJjiVIspndnik0eHfBjsC6LxkadgyrxZ1m7xLdUZqawA1Ur1H3sX3jf+DeHpGwk3nWsZEIjMdWmISNVmFkJXWgMxGkTU4wJvsbF9hvs7Z1kaFMUh3YgU8LBQL280I+p1I9TfzubHH4/+n9NrIWzejukHf4B2w2r4I1TxnUMwIhd8JkAIRSToBQ7hKGCKOLDJdRw105+zeq40JPDozLwfn9n2IKjLoHw8jHol3PABW4skPGK4Ckv/aVAfLqFoJYTcGgi2nEX7Ay+03ksCkXRXNiNLZKkgksrDlMxcAqSJ7m4MXLmCgGMKlfU2FJXo02Z1xZ8DCdCuX3ageP1mFKxUCdZk7k+qc+hLxtHXBdfLv2Cy9kSRlHgrhDgrci+yzRpYDawg78xhOZ2BhXg54iE0ArT5JYhMysBEgEJuDUVttCVV0OWUQIqEoMmRky9Fx7gMNiP9CI8PwRPmMOmOgNwZZUxv2IXRgz+BmLMSlFNHdY6Iv1W+8njqBEzffrG/ZYZGsGryBIqnmxmQUBLgkLUOl/MPYtpQBl6SrZdBt8RqrD7CfYIt4fOISjw0ggYacw6rvEZJgUsdKogkWDmyWEbb2tBz/hzyC3XMKqEaDekcoiihrckBbUYxah7Yv+zu7Ok8t3tpX+63fwPXK/+0IPlJhCq90N6g7OpQcW8CkUyTZjaIcIC2tA76urUI3+hHqK8Nxuo1EHIK4Wv+lLk0bHt7Fgz168Fb7Ai0XGRCNPPqbWwb37VPIYUC8AQlRqwSiJA7EyioxMC+n8Kz7iADCnJDyIWhaBFZI4Q1lN1P1gn9jVkePKDzjuH+6WNo8F1hIDJqLMP5jP0Yt9aDAky0XUQC41XsoTF8W38SNVw/oll1MBfWQ5tdBI1ZtqaWMlQQWWTVJnt70X7iGAqLdSivNqXVIqEHpbfDBa/fiIaHVc3IUh7gxbaZyY259HFCaftcK0TZZ4ZJuJVcjfEhplVbGGD42i6yfBohKx+BL84wC0PJ2DWs2wZtfil8F04yEDGu3sRAJNj2BQM0d0iasUQIRKbv281ARMxdwU6BXn6iZOgngci4H6DSJUVmjgEMWSiM85CA3PAANkweRZnzOryCDZ9lHUBv5iY2h7bXaYAJn4QJpx+7uYvYp/8Cgs4ITcEamMpWqCCy2IO03M9vtLai7/wZ1DSYkZ23PBJq7rkQLzI8KKLxkSdhsC3922C513gvbk+tGEiW7nv932QLIYGmw016jTluBa2HWa+5hVxl7kxVI+MQpIgIITsfonOC/R71OplKVWubnanNWa2g5D0pQAzpTXfGEQAmPRFI4TA0dhvG9/0HDG95FlFBz1wZZRAQ+MISBtwSA5USCwedEHNrYpOiPJDnacP6Gx8gOzyEK/kH0ZqxZ4b3Ixua9jPokeALSXjUdBW7i0LQlq75aojVe5kTme9lIuK165Mz8I92o3GNDVpdEgKjJN9Kqh7f3e5H/f7HYclVywQkuWxJTWM1USlD96M3Eloh8W4MvchEbopOF6RgmPEiOVYBlni9SMwSIReA+I6oGAQUyXssUkOgQVEbAhQxJAMHDbJGWGe9/nZEwpGZSBCByHTNWgwe/Cmcpdugjz1eYVGCgUhUUcK4DxjyyBZFTSagZxIWjrkrpJI3aGWXJcfdhk3OE7hhKEdT5h6EOflLj9wi4lfoZ79LgjnixDcbRDSWZNwbNVbvJGI10dPpHBlB+9H3UVlrQE5++sRhLkcI7dc8qN17CPbCwqReDnXS4itAnNb055/A/co/ge+9Ni+hGg8g9tJi5B96HM7RMYwdfntBECFSkzQi0BkQmRyFkFMAKqxLIEGAEB7thza/DII5gwEJJeBxgg4kOgv1tsmiM4Dlzky5gpC0Wkzt+iZuPPAjhMx5shUSs0QoKkMgQhZEvwswC0BtFgeNQ8vRAAAgAElEQVS7XhHNkkWiTJbXJd/TDmN4GqOWevi1GeBiDaJoXqZRgj8MtE4Cm4uBx2q5ZWtIVE5k8eeRzRBDIbR8eBh6zomaBkvauBGPK4z2Zhcqdh1EVmlpkmejTltsBSi8737nN3C//jwjMecOhQdxugPQ5WSj5Ac/gW3Lbgy+/O8Ye+fVxCBCO4ppQPT166EtKGPAwOyCWMRGY89GZEqO2PDEO1jsjJgggpUBSqzYEblRU84AnIIZg/t+AueO5yBxGhB/T7ggSoBekLmMXhfgDgF2nQwixpiYljgRhXCNFZqHXiOCF0PgOA2CnI7th9wg4lGsOglWA3BtQg4SfKsRWJe/vICBCiKLPY2xzwnF+y9+BkdXMxrX2qFTbM4kt080zeeNoK3JhdIte5BTVbXMvambKyvgHRuC+9V/QeTU4UUBJO8Pvo/CQ3/A9By9L/zLjCWSKEJDOyS9iMaWBc5kYbJ3bXElhOxCGTzCIWjsOSx7l2lC/AGGCuEparN50xVWdCKu7HIM7v8JHKsPQBKph658yvTyE0gMuInLACKixMCD3JkMvTyJeI6QKLs5NJ+eU1Ku5puBXLOEficw7iUwkiM6BgHIMklMwHZtAthZyuGbjViWNaKCSArv3VhHBwY+O4nGtTaYyK5MwyAQaW1yoUwFkTSsprwLj8sF8eJp+N98fraKlL39UcZFkLSduAuSmpc9+SyTmhPwzAURitBkmjXzyt9ZGcWY+lVX2QhD430IdDQj2NUMy9b9TITm++wYc3koSW5uSQDFEhldsxMjj/wUYdKGxBpgkQtCAOEISOhxSnCGZNAwaiSU24A8k/z5fL1sSVNCnAkBRiACUNRacWn0GglFVtmqOTcExql8swHYXrp0a0QFkRQe3emBAXSf+hD1K82wkF2ZhuF1h9HW7EXF9r3IKi9Pwx7VXYxeOoXop8chnv3wFkJVeXH5zCzkPfYUCg79wUx/GKoz0vvCv864M7SS84Z56QPKizHbwFvtLPJCVghxI0Tm0iA3hjiSyPgwon4Pe+HDY8Ozbg5FehwaIy5WPYLBrc9CZ89CMEglEeUXOhwOYSoI9Lq1zGVRRpmNQ76RBHFUgpnCvzKxSu4KuUEEHkSylpIXJcrWiFErgw6Bi1Erq1ivjQOTfmBnGfDsSg6ltqUBiQoiKbxz7rExtH/0DmoaTLBnpSfUSw2vOlp9qNt7CLaCghTORp2aaAX87RfgO/Yu/CcOz3IfiEglDiKgNyPvm9+fsUCU/cwLIgbKodGyvrozI44T0RVXscrwrD4rDY0A4kQkxzSL3rA/ZeQylRjjREhHQpxILMrj3f0kLhXvwoCYC56IWWodQ5wIz0HoPgtP1yW05WzHdPZ6BhgCL6HIDBSYOAjUDoLSZiSyMyQGHNMBCRFwyDYCOQaJuTqeELX5lE/PrJVA5RPJlSGehYZdJ+GZBg4HqqisYurPlQoiKawZ5dV0HH0XtSvMsGWkxxIZH/FjoC+ChoOPq/kzKdyLhaYO/+K/I9rVBqm3a1ZUhjgIcmUMG3eg7Ac/Rnb9ylm7mQ9EbtGKxGqJ6MrrmRVCkncCDRpKCJf+RuACjZyiH3VNsZ9zozNCXjE8e5/FZ5WPYCBggo6TeQ0aQtiDwlP/imDHWZzb8CPcKD3AQIQsizwCCCPgDs9eBVdQ5keqMgC7XrY8KKRLkR76nTgRsmh6nRKGvdSPhmP7o7GxEPhmI4e6rNRRRAWRFB7cqf5+9J7+EPWrrTBbb7ZOTGEXt0wd6PZiyqnDike+odYVWc5Cxm3LQKSjRQaRuLKFSkg3YDCjbO8jKH7yWWhKy2e+fZMFEXr5KWeGDZKsR6KQYpYKhXKJaxGdk/NeDYWAKZOX83sZCLXv/BEurvgmwlEtU6OSa0INpyz9n6DwvZ8js/MKLq57Dp9t+QmCBjsiIlBoAUqtHKt4RqQruSRklZBLU2IBCpmiVWI8DhGuBBxkYZC7Q1aOIyihcxrwxyUzF1o4PF4D7Kkgdyg1IFFBJIUHd/jK5xhvuYzGdRSdWaBgTZL7jLJyAJQFWoQaKuGvlgNIcuUWnraQO6Pkx1Dkxb511yyLZFEQUdL7q1cy3Qe5MCwi45B5EIrSMIuE1KxiiPEi7P9jQEbcCQ2SvocHOiHmFKFl14/R2fg404YweQi5MgE3Cj7+V+Qf/xXg96OjfhvObf/zGZcmRy+hOgOw6CnDF/CH5WpslFNDURhyieIEr3ICH/2Nk90hiyBhwi9HZ7wxLywS5bA+T8IfNIBZI6RPSXaoIJLkSpFqtfP4+0BgHDUr7SxBa7kjGBBx/YoL+au3oGjlbNN6ufv+Om8f+uQ0vJ8fh/f8kVnE6twcGVKo5j/yOEqfepaRq3OjM7SGLJs3viRAjMugvJjw6ABrN2FYuRFCbvGs3BnWLW/lFpaY5/niNLsdlvU72TaUqMeHgwgV5OLqzh+jqfQJFpUhAAhGAaN/DPc5L6Bi4FNEAhEMF6/CCetWXBYrEQiD8R3FFiDDoJQHkPUkZGnQNVp0UQhclJUF8EV4RCJhWDVyrZ4wp4UgaKEXNBjySLhyAwhJMr/CQ8J3GqP4VgM3q2fwYs+SCiKLrVDsc9/0NK6/9zoKS7QoLrckudXC06bGg+jpDKLuoUdgzctLyz7VnZC8W0Lw0lmmEwn1tMxakrk1PAhIir/zRyh76llwngkWnRl85y0mNpsXREhCXlQBfd06RCZGWKsIXUUDhOwCBNuvMFeF9OWUvUt9e4kvCbZ+wfgS+n/iS+j/4Z5Gf/0mBiLunLXgo+RqcOzcq+xRbC0hPYds7QYiEl5vk/BuFxCKcsgxAJVWCWYiUWLiVvpNEbpWBK9jjfcctIjAr7HAKHpgjcosahAGODUZ8Oqy4eYs6PDbcSNkZZ+VcmPYYh5ERWUF9FUbk36UVBBJYqlIwEP6kLG2VqxYnwWTZfkaETIvezo88EfsaNj3MDS69BC1SVzO12JKou5z82XsZqxai8of/gSWynIM//aXGHj77ZkaH7cIzjQa6CtXADHXkwjU8Oggc20oL4bEZayeSFHl7HoikahcT0TgWT2RyPgQLq/7Fq5v+2NoLZkztUMsWglbSjiszL0ZKSHu8/KohFdbgfZpOZpCWhFFcBYrLzIDIjopgOJgF2oCzSgUh6CXfIhyZGdQNZIoeCnKrA4a9JM+C3JyKgcXFSHkNcBy/xNJPycqiCSxVJ7xEbQeeZfVFSmptMZEPklsuMCUgF9Ea5MH+Ws2o3CFnPqtjvSugKf5M1bZPdp65ZZQ79zaIYY9B1H86DOQTh9B/1uvJgYRcmeyCqEtrmKVzUTHpCxrF4Sblc1izbt1FfXgzXZIHtkK4Cw2FqkJ9lwHb7didNMjuLby2+hGKSSR3BAOtRlRbCsltelszq3bIeGFZokJxOLdmfgEPHJniFDN0vpR5rmK+sAV5Gpd4Fl/TXkoIEK/xwMLhYgl+lTSMFfddvD/TPpmLAlEbkeN1TulstnclfM7HGh5/w3odRHUr86EMF/NzaSX++bEkcEAbtzg0HjgkFoCYAnrl8wmlD/jO3UY7tf/jYm+4sd8bk3p7ocgBvwYPHl0xp2ZV/o+p8YqrzciPD54UwMSk8WTGE1f2ciS8pTBaqwG/BDyS2C4byV8JSUY1ZZhQFcDl7EE60pMWJV7K9824JLwToeET4ZkiTsRq8SJRKNyKJfcIJ6LokgcRJ33EkzhaXZIC5zQS37GqgqIwMPb0K2V676WhTthE6eZxkQBFAY0BCIH/q9kllgGJmkmBXDxbah2aceJI/i6lALwToyj9cjbEDQRNKzNgn6hFgKLL9/MjKBfxPUmN7Jr16J0w4aUmPAUDqNOjeWfeN5/Cf5XfsHqm0b52Dd8nPydyiHSIH6EBpUCUMYMiJBlQBZG3CCpu75qRcJq70o9VqpoRiUBvFc/QdTtBKfTQ1hdD92aGmgFciHklxilm2Go3ZmwncPJPgm/a5YQEIEKO5BlJMtBDgvTfrQRD8r911Ej9cAUlSNFYV52k4kX8cGM66b70a2tQUgSkM85UBVqQXmwBdniOLNYRAgs/ybz0M+Sfn5UEJlnqcRIBCOXz2HgylVkZulQvSIjbTVEiAvp6/RiyqFB48FHYVQLESX9sC51IoVuPR++jshHr7B+M0rIdS4/QoBB2gr6uwIsCZPwYuFekMo04JcVqwmKHs3qO8NEZzZmhQi1RZBiAEadEYXCtTA37kpYZex4r4QXrskqVBKUZZIlIt3M4qXfCwNdaAw3QYsQwhDg1twsAN6pbcSktpBpRUgzRxaMWQuUGX2ojfYhx3EZOv8gYMqFZfsPk15uFURiS0Xo6xm9gRvNn2Osux88J6GqIQN5xaa0cCDKHZmeDKLjug/lW3Yiv64u6RulTlzeChCQUPtM8dibEKZHZ174RKURb7FE5tRaZZ8n2wkvvgNeNAoSqxGI8EXWGRCRJA5anQ66io3QlG+at9rYmX4RL7VI8EZ4VNq5mDsjl3AmQOCkKHRRH/QIwhyaYAWJpnTFjAeROB4RaFllkfhIDhnX1E6i2BJFiTGIbCPHjk3tVpIdSwKR28GJUNVze2kNrEVlyZ576vMiPiAqC36iYhRBtwv+6Sl4pt3wOr3s28eeqUdekQkFJaa08R/KiVLxJdKF2EpqUbVtuyouS/0OLmsLithQuUTve79nodmZNphSFG6/3LQqHJSfDylW82OhcgBLOplYQytmiVTmzYAIO6YCJKUbZCAxmGYOEQoGcawzgNd69OA0elTbZLFZICzNSsAjUDTqOPgjcl4NQQGRrZSsRz/JCiEQYeUDYsK0AjOQqQ/Dqo1iVYH2FlJ3seu8I0AkFBTR0ewAdYX7sgaRRzodD6NJgNmmhS1TB6tNl/aK7sr1iBEJHS0eBKMWNO5/GDrTzQfky7pm9ThUCSAK9+fH4Xn3BUg9HbMqwJMs3mvMgLZCrjDnaB1EYHyCVX3PprB+Ct/OCdc61j1Pu6IW+rV14PXCLUAS5QRETfkwVm+BqbiGcWYUnSGtyPkbHLINYCBC8vR4ZWqq95dsGHKvs4wSiq0AZQeXxvabyr6WBCLpJlZTOeG7cS7J23s7vJiYkNCw/yBs+XIfEnV8NStAURtHXyc8770I/vMTslw9KoEzGKFdXQ/TqmrwOgHu0UkMn28B3zeELJ2UsGdNylcRKyMgrKiFtq6IAQnTpMcNskp4az70VVtYl7oeN4+XW4AvxuQsXsqPUeqmUj4NWR0ECEodVbI0WIZvLGeGFKkkjVcKNtPv9Dn1AbbogDI7kIcpVGYAuTnZKZH9Koik/ASktoEMIB6MjUZQ+8BeZFdUpLYDdfZtWwFybzzNVDbgLYjXLoIzamHcuBpCRTGzDqg9ZdgXQqh9ENHWzlsaci/nxJTKaMbt2yBU5iMauLU/MLXFjAh2hIs3oc+yCm/1m9DtACosEovMKJkXCiAo5REJXOJBJL71BIEKbUdzlZ9Uf6TELpcJoKjPXZk7s5ybcSdvSxwLWSDjBCB79qk1VO/QmxWZGkfw4lm4vjgHLgMwlWfOuBjk9tIQe6cRuty6YBvOVC6PQIRvWAvb0z+CoawKoZ7ziIy1zGqHSftTgOS0sAtveVezHjP12XI5QwrtkmaEIkpzh6LcWCyRjuaRIUTujE0PlFjlyM9i28UfT7VEUrnzKcwlLUhnmxfBiAG1u/eouTEprN1XNZWqkoW6z7KXWQm9snPhJEiRKEJNnQhda0/YfiLp846Fh82HvgPrY8+xkC5ZRb6hTgRHrkHwDzPNBsnUFSDx8HacDa3CFW41jNnZcIQAp19CrhEwCXLKP/XnJVCgKmbUW4bAhWgcIlRZ/94YsarhqIyAXOWMfmp4iVVBIxCh+q2qJZL0nbw9E8kvnRilXjJe2IsrULV9B3RGOSVcHXf2CtCL7Or8HJHhy9DDP/MSkzUS8YXh+OwafNc6YdByMGj5JYX+OVEEHxWBjdtgfPqPYalcA43mpsSduVg9VxEeboIQIdEbRVRElu8iSgJ6hEo49YUQwn54RA3c+jw4dYWIaIwQEEaE0yPAmxg/El+CldU+i2stoeTbKAWLqLBzgQUot4OVSUylwplqiaTxuXY7wuju8MDtFFGxeQuKV61KKd6ezKlQdbWu0ydYAaPqXXtUsVoyi5bCHCoHEOw8A42ze2YrAhHP8ASGTjXB0zHIcktMJj2MOh5aLlYTNVHkhqIxRNqKYYQlDsMaGxwVFVjx7e+hbuv+ec+MIkiizwX/cDfCQ03QBkaggcik7VKszgf9P42wpIXI6SDxGgzyRbhs2IJJXdlMISLGe1DVeCaNl4lWGsSJUCV5+hvNIXcmxyQrYVV3JoUHJh1TCdyd00EMdHkxNR5AdmUVKrdsgTkrKx27n9kH1TMZvHIFA5cuIDNLQJjCkZ4oKrfuREFjY9rBKq0nf5fsjLQYnp4mSP3noRWdM5YIfYM3tQ2g51IfLG4RBr8bxoBn1lUpate5l+rVmeHVWzBktqHXlgun1gZzTgGePvggdm9au+jKTIzewKWOMUw5XGhAFyq5YWaZRDnZeiEhGYWECTi+0N6HHr4CUY2WuTbUVYL16o1Falh0hnQiMWJVaRZOIEJWSI5JQk0mp4LIonclzRMIRFyOIIb7vJgc9SMSkZBdkofSjdthLypJiaBKdGpUy6TjxEcIuqZQ3WhDdp6B+ew3hnzoaXfDmlfAKqMZ7fY0X93Xa3cEFt7JcYQHm2BwdYIPy0Bxsd+P3342gl5nGLasHPAaAYZIAGZOhFa8tTEWsxA0Bvh4HfwauaC3GDWwZ4Hn/MjJzEwaRCjx7sVW4OwwhwpjAPu0TbgvdB6WqHMGSCgcHOIMLLmOcmWmNLnoNzViUihgKlUqABBfLoDOh0nflXquvMRAhFwaIlZLrSqx+pU9+QQojskgBnvcmBj1w5ppQdn9m5BTuwJ8nN+b7AmSWXujpQW9588iK1tAZb31lrKMfl8EndeccLujqNyyQ7VKkl3cBebRug+0NOH00Q8xPDaBcbcP7aNOSOYMWOyyhkIWm8sj2UiIMj/LZsVTBx7Ag1vvW/Rshya9+PUV4MyYCflWCcXmKBrRhc3BM6xWiAiegQkVG5rms+HkM5jcfVqTjWF9NaZgjzWtkolVGcjk/r1kiZBORAnx0t+qMzlsKlY5kUVvzJcxgZpS9Xe6cGPQB5PNiJodu5BVVZ/0oQNuN7pOfwzP6BCq6q3IKTAmJPKYVTIYs0ryC1DzwEMqV5L0Ss8/8bOLX+Dff/8arnd0Mb2IVquF0ZYBo8W+bOvSarbh6QMPYN+ODQueZTQcxPluN17q0mMobEGZRUKxhQPVUbZJDtQErqLafwUmyQs/Z4aPMzNLxAcTevSNGDbUyFm5cfkysgskV0Gjn8SXUCEkis5QhKfYyrE2nSqxuswHKJ2bU75MX6cLY8N+5FYUo2rXAejM5oSHoG+1ia4udJ89CasNqG6wJV2CwO+NoPO6apWk4/5darqG37z8Bq61yn12yZL8skGEyiJSDZHXWuUrItIzz8yxNpkhVgtRRJa7G9XBa9DyMtFqNBpYyn9A0mDIWIMJoQBcrMq7YjvNgEgsm5dEZgQiRsmPEouE6jxTShybGp1JxxOXxD68njA6rzkQCAA1O3cju1ouDBM/CEAGL1/C8JWLqKg2LSmDWLFKutvdsOUXouaBvapVksT9mTtlLogIOj1M9kzojYm/AJI9TLKWiFJb9aVrckNuCr9mGOScGUq0I9eEes/4piZRjHG4eAusQgAlVglDfClEjVzykNwY2mY+d4YiPllU+JnKLYpTqM1SZe/J3sevZB4pWAe73Rjs86F8wwYUrdt0C+IPNTdj7Op5rFhrg15p/b6EsyWrpOOaAx6PpHIlS1i/Ty9dYZZIR2cX2zpVEKEvBPpHL/pc9WcqIEKWyFsdFMoFyqzUV4Y4DUWhKtsWjiAw4gxiOsQhwutQahJRYuWgEzQzzM2MbkRxZVgbCTmrlwjVPLP8kxLwSA2bylAtkVRWKw1z6WaODnrR3eZC0cpGlG3ePYt0dQwPs9YUtY3Lb9VJVsnIgJcVhLYVFMoRHLUIUlJ3kTgRApG2rh6I0Sj0BhOLzAg6wyxSdb6d0csZCcpRG0EvR2XiR6ogQu4MgQi1icg3yZYIEaIkICN5ClU680WA3imJAYlBB5g1EipsVHNE1oQoyXbKNopOROAk5FuAXK0fxcYQc2V0+tRaxKogktQjlf5JYyM+FlUpbKhD+bY9M0AS9Hhw/fCboETforL0lAuYsUrcEiq3qhGcZO5mvCWSCogQgPg9ToQDfkbCkvsTH8mhYycLIt6wnP7/Zrt8xmW2WPZuTCSmJNMpgjFXCBhyy42pqD8NdcSjdpsEPFQFjYbCiygJeGadLDSjokRkhcwtEJ3MWqkgkswq3aY5BCRdLS6U3Xc/itZuZN9YJCprO/oBNJEJ1DRa09Iki06fXCmySnqJKymUO+6pVkniGzvXndEZTLBkZCW0RBRZuc/jgMcxBa1Wn9BySRVEqN8MDSoBQNEZnUbuT0MjniSl36m3Lrk3oz6w/BoCE7JCqPUmlQ+gcojx0Zlso4RCK1i+DelDSPKe6rgjQIQecNd0COGQuKwiK3KuAJl48j+NhmNFhtj/x34Kgvz7nTDoObgx6MVAjw81ux9CVkU181MHv/gcUx1NaFxL7TqTL1OXzDX5PDJX4vWSVbITBQ0NKTHxyRzjXpiTKogoFojf5QAVNDeYrbBkZDNhWjosEUrnLzDJvXapXaZCktKjTNm8ZHWQMpWeKaMO8AYlJn0nN4j+TsQsuT5mQQ7fhljbTbJQJMaHVGbIBYlS5UPYK3enVHtv+nwKobCGEVjLGYzQikbZjZz5KYqIRqPs/5VB3/pavRY6gxZ6owAD+0c5ETzMNg1MZu2SEqxSPXe5XIALTqcGjQ8/wdpHTPX1ofvMUTSsNMNin7+pFVVKm54IwJapTxlomFXS70VvB1klxajZrebgzL1vc0FkIVBQtvU6p+BzTjPXlCI55M7MN5IVmynuDFki1CuXiE+qrWqgAkRJPGhM4h6rv8p68cb16KX3xKyTK5rZDUu3QpYMIrejxuqX2XeGFjDk8yHgcoE4iLDfj3AwiEgwCL/TCcfgIMLBACx2A4rL5XqrZNXcrkHlIVsuT8OcX4aqXfvYObW8/xZKSjXIK5o/A5iAoL3ZAedUCLUr7MjKk8N5qQyfJ4yOa04Wwanaplol8WuXCoiQK0NfSj63A65pubm3LTOHgchcK4Q+I9k7KVYXy52J50TmWiJz82BIKJaoKJGSOzM3AS/fLCHXDBgCY6jNBEqL8pckpLtjLJEvE0QWe9GYaepwYKK7G6NtLYj4PSipMKGo3HzbwGRyLICeDi9q9z4KS3Y2Wj58DybBhcq6xB33hvo86Gh2smZDxeVmVNRZIZADnMIgMKK8n75O1SpJBCJkWZAlYrJmzOuezAURcmEIROYjVenZSjZ3Zi6IUOc7ap9p15M7E6szHUumo9tOIEG2Nv1On9P3XnwWLwGRQsbSVyJxIeTO5OtDrIaIybg0L0AFkUVeOLrp411d6Dx5AoIQZTyFNYGLkcK7e8tUKqPY2eKEpMtG9YMPY+Dz8/AMd6BxjS1h1XnKHu645kH+6o0Ya22GFPaibqWdFZ1OdShWiZd0JapVgrmWCKlVzfaseb+pFRDxOCZBLs1iJGyqlojizuToJebOUCPveHdmbv85ltuj1A6JPQjxf6NtSaVKrSIyNX5ka4MozjKrIJLqS5PqfL/LhbZjRxGYHkPDWjsyspaG2gsdd3oiiM4WN2oeOIhwKISB8yfRuMaasIE4uUHXv3Agu3YlClZtQO9n5zHWdp1ZTaWVlpQJZNkq8aCv0/O150qSdWfk8oIC8i16TE+OoWd4dEFSlebXlBayLN61KxbOpZpriVh1MrGaa1KIVbI25DKJVOKQLA2K2lAVM1K7ajUEb7MrmykJeJQvUxAriUi5Mqlm7sY/x6olkgKaEGfScepjuId7b4tFQl3QWpscEKwFLOTbfux9VFTrWOr/fINe+q7rLkQ0dtTtf5wRepO9veg8eRwGvYjaVXaYLdoUrlCeShJ94kp8X2OrJB5EFsqbIVAozbFjdVUJS9Y7f7kZZqs9YWSG5m9c3YhnDj7IOIiFxlxi1a6TLZEMPWtHxTaVYUIeihLkZvB37t5jn3AciqwS05BkSE4WmbEto4yECiIpvmJEyLZ8eBhR3xRWrM9MOjku2cOMDvkwNBBBzZ6H0fvJx8iwBlFaZUkYKSLtx8iwiBWPPDXTGJwygDtPfQzn8AAqa60oLKWEqtSIYcUqoUr19qKvXwQnWRCh+1qcm4lVlcVMIn/hasuCiXoEIgd3bWUgshgHQSBCsvc32wC/CJAlQtJ3skTi+Y35qr1TUSIlFkCZuhTipW0IRmg/pFJlHMsSyiHOfZZVEEn27Y6b5x4bw/XDb6OgWIuy6sTE5xJ2jYBfRGuTEwXrtsJ94wbCjn7Ur7IlJHSp4VdbsxtVO/cjq7x85pAUzh66ehW9588hI0tAzQo7DEvIxfG6Y1YJ6Uq+RlxJsiBClgCBSHVpIdo7u9Dc0rogiND8/Ts24akDu2ExL6xIJpfkSLcESsBzBjlYjBJzZ4rMlIAnk6RzK5cp7kwwEivUHOs7o9QOIaok2yRXMqOIzlJaRKggspQ3e8429IL2nDuDqe4WrNqQCYNJSMNe5V0QwUquhMZWBFNuCUabz2PFmsTJeOFQFNSCNLOiAaWbtt9C/HnGx9F24iiCrmnUNNqQW5h6b2GySoZ6Za7k62KVzAWRhXQfBCI1pUW3DUQoAc8Z4mDUyO4MlQO4+W0hg8lcolWeIQtF6Pf4Kma5puUl3KkgkqbXnayR1iPvoKxSj/zi9OS4KKc22OvF1LSAkvu3o/v0UdTUG5GRPT+RS0l2XWLIsKYAACAASURBVK0uBCUrGg58AxrtrRxIJBRC34XPMNR0BflFBlTWL00Jq1glpHa913Ulc0GEIjPz6T7ms0QSAQ7L6gWHAzs3J2WJKJzIq9dlsZmB+sJYZJcmXrHqD0usAj1ZJ1QigBStSj4NuTUkhae+u8EwtZNQGlXJOTNEqi5FpRr/GqnuzBJBRQyH0XbkHWjhZHVPSVqfrjE1FkBvdxBVO/eh99OTyM2JMh1IojE6SDxKGI2HnlqwzupkXx86ThwFJ4VQt8qOzJzUBWqyVSLrSu5lqyQVEKkozGXuDBUwut7embDuiBLJIRB5dO+OpNwZpRSAX6RiRJSZK+fPxEdwZ9o/xB6Q+KxhpuCOy7GJD+2WGIIoyjaD1y4v0qiCyBLffLo5/Z+dhbOvFY1rM6DVpSbyWuiwHlcY7dfcKN/2ECY6roMLjKFmReJkPJrfdtWFiu0PIbuycsErCnq96Dx1AhM9vSipMKO8NnWBGh2AjskiOL570ypJBUSIVK0uLcC5S0241t6ZUGim3JiHtt3PyiParJYF75VCrL7bScSqDCJkhRCIKO6JUnA5/juMJeLF2mQyVyfWKoLAJC/Gh1i1Ubnvrvlmz5slvgp3Tu7MnaRYTXYxxzo6MPQ5aTlsaeVFqHve9SsuFK7fjkgggMm2i2hca7ulSLNynpFwFC1XHLAW16B86+5FpcsK6dp55jQysnQsyqSjdmgpDuJvBns96O+697gSpZ4IhW0pnyuRApXck93rG1BekIv3T36Ctu5eJkqbT60qsxQcCESIWF0MRJTKZq+1yaBAo9BEfWHkLN74osukEyFgEWM6Ef88HfDocyYwM0hw+iJYmcthdUHqEgCVE0nxRVloOhUQ6jn5PupWWmC2Lv9mzAYFJzIqVsBcUIKeUx+ibqU5oVKWvml62l3wBU1oePgJCLqFFavTg4PoOHEMUsSP2pU2ZOWm7tbErwuzSpod8Plxz3Al8ZYIgch8wKBwHCQcqyjMwa9+/xoDkUSAo4BIstGZ+SwR4kSouhkJyRiZqlgZcT6NUrGMGBjFl2FRG1aIWY7O5OuCLO0/1QJE870PqjuzDFChbnQdR99F3QozrBmpS80THZoydNuaXTDmV6Ng5Vq0HnkbhUU8CooTt+McG/ZhoDfEQCRR4yxGsH7+OYabLiOPCNY6sm7S44Yxq6THg/7ue8MqSQZE6P6RWvXxvTtQ9P9HaH776lvo7B1YsAIazX9452Yc2rsdJtPiIV6lUDPpRAQNhzyjXLFMcV8oxKvoRJRevAqJynrxxkK8NM+klfNltLzEBGarctPD46kgsgwQIUuk6wRZIomthKXsXhRlEDHkVKJs41amXNXDiap6S0LRGEVOWpqcKN+yB7k1NbcclgCv/eNjiHidLNSbnZ+4BcVSzlnZ5l6xSpIBEYUo/cZDO5MCESo4ReHgJw48gC0b1kIQFpYGkDtzvEeu9j4RlEEkn4EI9YyRLZF4ToQsUvJ6WNLdHLEZgQgVICJLRPQ5mRXSWJKxnFs9s60KIstYRpKY931yFA2rKb8lfe4Mk79fdcFUUIPyzdsxcPE8XP2tCybjKbyIuaASldsfnCk0JFL7zcuXWfvNrBwdiyTpDanzH6ks0yyrpLgENbsevOuqqMVXe18ooY44DrJEyJ1ZzBJhkvfGajx18EGUlS7eHVGKhHG+x43fd2jRF7SAbEbiRAhEhNgtjK9SFt8SIj7tn8CFxGYEIlSAqMIcSpsrw1y0O6Uo0d1IrA5fvYIbTZ9hxTp7WolVGRBkTqTk/i0sH6b/3HHUr7YkzIWhB4WKG3l8BjQ+8iQEvR7eyUm0f3wc/ukJVNdbU2pBQZYNJeORxbJUzsTjDKH9mhN+4kq270JBff1dU0UtWRAhYCAQWVNVgn9/6TVcbu1GZm5+wjKKq2urWC2RuqqyRXGZQKSpbxovtApo9ctWQ44erF8uWRY0qFoZpf3PJOBFbybgkTtD0nf6nKqY5Zrk9hBkhVDTbir4nI6hgsgSV5EiHJ0nP0JgfACN6zISpusvZfehoBxtyW3cgKI1G+CdmkLbh++grEJATn5iXoRad/Z1BVG371E4R0bQ+9k5ZGSQ5D356FF81TOt0YKQz4uCEuOSapXQtRO/09XiwPCAD9XbdqBk3bpFo0dLWbN0b5MMiCjuzGMPbmNJcb959S0MT7nTBiJ0TdRG8/etchtNwg3iRCptHIxUDmCB8mZKaJeYVbJKFH2IScuxnBkK7y5XZKasuQoiS3z6KKP3+uE3YDMFmdZiTleAJe5V3oyqs5M7U7LxAcZv0LFajrwDm8mHsgWS8Wi75ovTCEU0QDSEqjorq8qWbPKd3NfXAbdb1n7k1zeAcSnHPwQfDTCBWioEMrllfV1ujAwEULxmDUrv2wzNIjzAshYujRvHgwgVJKLoDD/n3InjoNogxHFoQh78+0uvpx1E2qckvNAs4Ysx+eKolA2pTCkNisCBLBIK/1IhIkq0I2CjQs6hWFEi2oY+zzLKVcyoy53SGmKxBMBkl1MFkWRXas48hVStbjClvbaIcyqIzlYfah96FLb8fFYbtueTUwiM98jJeAnMUKWUAH3716y0w2ROLqeH9cIZ8qK71QVLTi5q9xyYpXwNBwIsV2i8s52BWHGFeVGFrtshuzKSxojaB/bBXli4xJX+ajabCyLzFV2mF5bUqo/s2gLPjQG8+MY7uBFAWi0RApGXWwhEOCZfV0CE0rUUYnWhLF6lshm5MpR0Z5b8qDCnR6mqWiLLeDbpG6jj448gukdQv8qe8KVe6iGoHMDwUJRxGwarle1mtK0Nw5fOsCJFCyX8EZDwGj5pyygYEFn/3umJEMo3bkLx2vWzmmkp10AvDJWL7Dp9AiajhNqVdhjnASnW5a/Hg4EeL/LrG1GxeRvjZ+62ER+dSWSJKEQpuTO9rdeYO5NuEOl2EIgAF24oloichGfXK0rUBFXMlJS8mMujtIbI1EtL7i+T6B6qlsgSnm7KQek5cxTVdSZkEtOVxkFWASlAXUSQHvzGzAtICX/tR99DVa0hLcek40yO+hmA6Cw21O05AEtu7qJXItcqOQH3jSFUEVlbdDMrWC6x6EIgxLMWGNlxpQkW3fEdNiFZS4QKDD3x0E70dXcu6s5QJGd1XRWe3L87KWKVloRAhNwZBUTIjZGT5mR3hoxSIk6VlhFzK5vRPihZr5yAxyCB5O6kVE2H3F21RJb40LJK7B+8jQxbGOU16eVC6JSY0OyqE/qcclTtuBmqZcWQPngb2ZlhlvOynEHlA3ranBgdJq5iNcrv3wLNIirX+OORezXc3Iy+z84hK0fLiklPjvnR2+lFZmk5qnfshs68vHNczvWlY9tkOBE6DoVsKTrT39/PQGRgwoHMnPx5Ze9LAZF4d4aON1PdzJCIWI0P9MorQXydUsnMqElfzowKIkt40ghA2o8ehiB5WMQjnUl3yunQt3lrkxtl2/YiJy6ZjvrodJ48Bsk7jNoFkvEWuyzqVUMV4iEYUPvgPmSWlCy2ScLPPRRCPv4RHCOj0JsMqNmxG3l1dXdNGHehC1/MElEk75vWrMDje7fPWCIEIhk5eQxE5o7lgghxIoolkqG/KSyjdkqkA5FLAci/K8QqAQhZLMU2WSeiF33MkinOTh/Iq+5Mkq8QRSm6Th2FzRxGRa017TyIcho3BhU+5IlbBFpUqWzi+gU0rrWmnDAXoUhJh5u1h6AXnXQbWsPycmaY5RQOg3JxLDk5M/xNkkt6R09bzBJJFUSUcPDBjavw6N7tMGfnJXX98ZxIPIhkGmRwUNSpLDrDCjXfCiJ0oPIMOfEuR/AzEFlMcp/UycUmqSCyyGpRg6vByxcx2dWO0ioTClMImaZyI9gLSXL3q07wpjzU7T14S0iRRYQ+/gC1jSbYUsjVcVGk5KoD4QiPml17kFNdfVdoNVJdv3TOX8wSYW4COFZ0ORlLROk3ozStiq/5sdB5E4hQU2/iRKgwkeLOUIPuWQl4ygsda9qtKFmJ+6ISApQzQx30ltpvd6FzVEFkzupQkhp1wJsaGIBzsB/hgJf5/SUVFlhs6ZO2z3dTqF5qa5ML5VsfRF5t7S1T5M54b6KgAEz/sdggUBrsdjOiNrOsjMnPlWjPYtt+3T9PGkRWVOPQ7i1o6ujDi2+8C5fbCWtm9rzuTLL9ZuLXfsAl4aVW4NyQXKGM3BlSm1KxZZ76TlNf3bhevFTZTK/lQKUAKL+GFK30tzI7hxyTlJaaqre4aUuRvd+ONprNl6YhmLNgsGfdlueXOAX2LxKRf4aDiIoRSLG/R4IhhAL0tygMJi1ThlILS6q3kaxYazknTt8YA91uTDu1rCevbp4MTzr39mMfQCtOsMjIQudFsnVqs0nNqKq27UDhihX3BFexnDVOZdvFQERxT3bdtwb7d2zEhQufM52IIySmFURCwSCOdQbwWo8ek2E9zBo5AY8qvitjvspmSvtORdVKdUSKrECJVbZGkrWEklmzO8ISoVwRytPweSPJnPOy5lAZQ17DMU5Do+HZT0HDQ6vnoTdqWGPv29l3N9HJs368TW5k165F8boN895kenAHLn0OZ8/VBZPx5DCxG2NjEhr3H0oqdLusRb0HN44Hkfm63y0FRJJt5D13OY/3Sni5FRjx3LREsozU/xeIxiqXUUJehBysqAReAqunquMiMAlRcBoBGUaedburyQSq8ygsn568GebWLcUS4QKjqG20fSnf0Pfg8znvJRGhOjICNB58fKZ/zHwTSaPSd/YY6leZFyyERHVauzv8qN//GKx5yZF4X5e1TuY654KIxZ7NXjzlG56sQqvFxlyZ3fevxMenzi5qiVjNNlYWcd+ODcmcwsycc30BJjjr9+thkEIot4rIMXPQS0FoRPoXgk0XAVnTBt8ociOjsIhOZIYnYMzMh2n1HpgKysAjyngcjnycNA4VRNK4mEvdFes1c9WF3IYNTDG60PA7nWj94C2UlGqQW5g4GS/gi+D6ZSeK1m1ihY3UkdoKXLneht+8/Aaamq+xPjJz+/DONOZ+aAc2rq7F+0eO4+W3Dy/ozizVEiGXhriRidERmMabYA5NQieF2AUJCEOPABDwAx4v+HAQEschymkgchpwmcUwrd0LU9nK1BYghdkqiKSwWLdj6oxC1WtA/YHHoDMmBgY6PhG/bR++C7Peg/LqxJ3x5EiPA1p7Map375tXyn47rude2SeByO9ee5uBiD6WgDfXBVCI0vtW1uLw4SN47Z3EIEKgQwWJqJQiFSRayggNNCHccRJSwMGAQhlUBlEMihC9AcbxgeMBidwYDaS8OhhXPQhL4c3GZks59kLbqCCS7hVNcX8OSrZr8bKITG519aJbk1q099Oz8I92on4V6VUSm6YD3R5MOTRofOSpRcFp0QN/zSYkAyIEChSyXVFdgZff/gCvv38U4XCQEavUoyZ+EIhQLRECkWRqicy33AQiwc7TiAZct3wcDYZvARFotdCvehCmxt2LVlFbzu1VQWQ5q7fMbSn5jVpmmvIrUL3jgVt0IYl2P9bZiaHPT6FxtWXBZLzpiSC6272o2/e4youkeK+SARHFPdm8thHvHz7C3JkpfxCWDLnRVbzlQhzKxtoSPHPoIZRV3Vq+MpnTSwQi1MBM9AURDYSYBcIGWSNaLXNlzI27k9n9kueoILLkpVvehpTt2t3qhi9kQsP/196V/jZ1ZfGf19iOs++EMIQkhHZCAgQIgUBAYadlphQ0EhoVqa3U/6Cq+rEfqqpVP/VTpYpR+YDKMsNApywp0BbShIgtYU+cEEI2SMgeO47tZ4/OdQ0mteOd2OE8KQrE79137u++9/PZ7jlbdwW010Skm9f+iPxC9YwNqJytJ0aRvXQlckqWhSbwa3Y1OVbJnKGGVJ7MGXJQpiYliM10q0rfwH/O/SbMGdPEqFcSoVYR+3Zt9tkqwhvURCLm1ktCE3EP75OWIxn/IBH3i1UqaEuJRDaENRozXT4mkVl4OcgPQtvlnz6RULxlV8BaAtX3uH/mJFKTLJif730PBNU6pZoeioRsFFRvY79IAGvt6jvT0t7h0bFKQ7l8IqtKinCi9jccPemdRIh0tldXYs/WagRbDMj0+C6mDHWQW4ZeNpXcNRG3T2QKOXSlm6Er2RTAzAM/lUkkcMxCuoIIpK/LiO5OCwo21CBt4cKAx6NkufbLF2Ef63FuxqNCml4OIqvBYQXe2PGOxwS2gG/+mlzgD4m4zBl3TWRidEhoItNDwkQi/vab8QaxyWSCpe0S5D3X4RDFEp2HMGeMk05zhswY5x8h0+qgLdsCXVElayJz5bl1VhCj/jDUZzc4AnFh0XfvHvpvX/G5GW96lbS5gmWk5+GLRMiEKM5OFo7SRfn5OHb6PI799DMmjeOIT0iCeyW0QHvwepsbFW4mx+pUR+PLmohD5vSJTJpf/J1IJD4eOiKRwsqIwsWaSEThfTE4hVy72icwNAws2rAFyfPmhXTnsSdP0PbLGRQWa5GY4r1xFmXCUr5I1l+XI2dpeUj3fJ0udpGI4dFjYc5Md5QSMZBmsXf7Jtjtdhz76TxO/HQ2oiRCWzXMhjpYHl2FTPaiSrODSWTuP5q0j8VwbxRQJaJ4846X6pcGO3uL0Yj7Z08iM9MudhZ7O1x1V1VJOSjctJ39In4C7otEyDx5a2Ol6KlrtlhFngiRyLMJ0580EbplOMwZIhFTaz0snVehkEliJjLYYYtfALvNAVl/K+wW6/MZKjQ66EproFlS5eesgzuNNZHgcPPrKqog9rhtHH3dJmQWOWt4hKveqKjz+kstFNYBFHjpjEfV26lH7uiwFQsr1mB+2fKwpzz7BUQMnuTLnHF3lNps1pc0Ea1OL/wiSrVGpMm7ao9sW18hSEcf73sHtifIKEdooq8T1vY6KI2PhV+ESESWtxrj8mTYH/wK7cSAM7nd4YBco4W2bDM0xVXsE4m1Z5A2FJLzlJK9lJp4FG6sQWpeXtin0d10A8OGJiwpfbnKGjnanvSYRPV2bVKyqGDG+2cCg98XidBo2zdUir0wkKw4fvo8jv7oNGemkwidSz146fy3aqqCjs7QOLbRZzC3XYbU/+D5hNR55VBkLoH5we+YetT0ImNVq3P6RBavDWzyAZ7NmkiAgM10On3zUzTkSZcRMoUKecvLMb+sLKD6pYGIQxXFOi7XiobirlontA+n/d4Ihp5ZkLdiJfJWlMdMr5dA5h7pc2ciEZejdEf1WkEK0zURlUol9tqQH8WlieSlJ4Gqwq8uXw51CNXvrYM9mGq/DGnoIeBwRuVcJDLZUg/Lo+YX0HCeSKQfk9DHpzyMkcEpUOc5yg41TliRkJ6KvOUrkVFUFPGXl6quUfHm+XlypGdp0N9rQvuDUWgSklC0aStrHyEscThJhEzPkvxc4YRdvLhI7GkJ9iBNxGSoh63/wXO/iCpvBey55TAZ7gKtdZDZx4Q2YpcnIr6sBvqS1cHezq/rWBPxCyaAUtSpIRNVH6PfE+M20E5ZVZwSidmZSFtYhLT8/LA4Tf0USdQ3bfn5NJTSEKwWG4afWTF/WVlMdZrzd66v+jx/SIQ0C9JEyLHqHp0hTcQ9oiP2zSwpFiRS9JfQmnjZbDZQ0pm9o14kndkdCqjmlUFTtA7S0COYbp2HdWhA5IlM6jOFOZNeUBpR+AInkQtnMdLTiSSq8Rm+uiYRnaRrcAqFUSFb8hlQ2vmL33D+30F9S2VwSA5QYWOKbEiSXZxH+yA0eh3iU5Ohz8hGQlY2ErOzZ7XcIMnb2ViPh43XkJSVKnrHsO8jPI+SL5+Iu4+DzJkjp87ixE/nMGU2QSGXgxpeuXJFSKJA+83MNAv3PTSU/k4kol60DpZegyARu2kkekmEHtqB9nYMd3WJ1o4xdcioEhRVNVOIHyrM8vzff/zN9X/quapUq0UkhSqiq7RaKFSRra8aLJZUhd44OCgquMdKn9tg5/oqr/NFIhSd2bFhtdg7Y5PsgkROnvkZFrNJiOneNU+0ilhSLCIzoWoiNPak4brwi8hkk+ILT5lTBu3i9XDYLJi4dVE4V+UOCXELlwlNRJmUHlHoAtJEIioJD84IRBECviqbeSIRlyZC04jT6JCYmi7CvEITCSOJjI2OYspwGeqB22Js0kTiCqsg18TD3FKHydsXIU2ZoVmyDvGlmyHXBBdS9nc5mET8RYrPe60QcK9s5m6auEdb9tSsxary5Zgwv+wTIXNGqY6DLilFVH0PpmnVTGBT4SEK81oeNoBMdJdPRBGfiJHONpibaqEeeQgpp0TkicRn5kZPnshr9RTxZF9rBO4+eChKAdy41QS1Rif8Gwql06S1Tk0iN07C37dtREV1DVRKJe40N+FfPxzHjZYOqFUqYSqTc1WnT4ZcLkdJUX5APXhnJJFpe2goOqMpXA+zHbjZ2ABFewOKtSbYyPeXkAldyUbo80tDigrNJA9rIq/1q8KTn44A+f1GRkZwufYc/n26Fh1DE9CLDXWpkOwSJsdGYBl9Bod5HHve3YsDBw6IDNTWe3dw6ND3qG9ugUybIJyrgkQSU2A2jkFnt+DtrTXYuXNb0PVEXLJSzdXu6xeg6L2O9EQ1JG0GNEVVuNNvFXVN5kvd2DVPgl4ucxJJYrZIf9fnL42IRsIkwu8RI/AHAgMDg6ir+x0XL5xHm6EF5qmpGfcauZMIOWIPHTqE+3duPcfToXbWepFZjOJ3nFKBgoJCbNuxC1VVa5GckhIw9pIkofFGM+obGrEyaQyrs2ygEIdMn42bowk4fvUp+oeNqM61YFOGGRlq6oAngyw5HVJ+BVTzS6HT6wO+L2siYYWMB5trCJjGRtF8rxX/O30GTdeuCPLw53AnkRuNDTj0/fe43WLweakmLg5r1lTi7d27RfJZIH1xu3qf4n8X6nDt9iPkJymxu9CKomRn5fc7g0ocuQvc75cQpwDma4woTTFheaYc8+KVwhzT5BZD82Y1VGm5YdtHxZqIzyXnE+YqApS41dpqwMmTp9DQ0IDxsRExVfJn+HPse3cP3nvvgPhm96SJ+BojM1GH7VtqsO1ve5E1zz/nZ+vDxzhRewXNLX1i+By9hKo8Gdbk2JGsmsSVPjmO3lfg8fCLFAxKfsuLM6JAL6EgXQV9WiLkuaVIychBTlYGMjLSfIk64+dMIiHBxxfHKgLk+7hUew4HDx/Fw55eKG1mr+RBmsPC7Cwx1b5nz5Aar8WKZWXYtGMXit4sEZXUx8YnBCHVXziLmzeuIysnV5x3+4EBvcNOcvJ00NhLi4uwd98+LK+ohMIHgT3t7caJc42ov9MthrPZAZXChsIECauzVXgjS0LHwATOdKjRO+U0pySbFZNTVkw5qweIgzSVOCVQumQB3t25PugK9DQWk0isvgUsd9AIkF/hbnOTcIReb7rlkTyoBGWcSoGsrHnYXLMZW7bWIDnNmbRFSYtEHJ5eeNJu6Ic+N09ZhMP1+NEf0HD1xoz3WbeuCv/Y/09h3vg6KPz833ONaO8eFiRCP3RQ9xDSTBanAfMS1VBlLIAqOVvsLG7v6Ud7dx8Gh0ywS05NKy1Fh9UlC7GxcgUWLAh+lzmTiK8V48/nHAJUq5S0kCNHfsCjvqd/ernJAarXJ6Cyqhpvv7VTvGCh7Lwl7aGurh6/XqpDb0+X8Lm4+13ofuXLSgWJlJT5rspP0RlyAg+OjGF43AhDZy/uGHoxNGL+E6kkJ6iwbX0pNlWUwmicxMAgEY+TdTLSUoQ5Q4QXysEkEgp6fG1MIiA5AONgPxp+r8fN+05HqEoyQy2ZodJosXRVJZaWrxIOz1BfMHeAXFqKxWRE7+NO3DU8xLBZQvHiQpQUF4rQry9zxhPgNB8ilebbd3GnrROdT8YxMvaiwlluehze2VohyhBE4mASiQSqPGbUI0AmzfjoKIwTE3DIneq9zC6JfycmJYWcy+ELANImyI9ikyRxr0AiNJ7GJh/PhNGErq5uXLv1AB1PBiFXKGGXbMhP16N6zQosWFTAeSK+FoY/ZwQYgVePAGsirx5zviMjMKcQYBKZU8vJk2EEXj0CTCKvHnO+IyMwpxBgEplTy8mTYQRePQJMIq8ec75jDCDQ2NiI/fv3C0kPHz6MioqKiEp97NgxfPLJJ1i2bBm+++47pLhtzpucnMSnn36KU6dOvSRPW1sb3n//ffT09Mwom6cxwzkZJpFwosljzQkEhoeH8eGHH6KpqSkqSMRFMC5wXaTGJDInHjeexFxE4Msvv8S33377fGqzqYlMJzR3zYhJZC4+fTynmEfA3YyZ/s3vbXLTScfTebt378bnn38OrVbrcRhv5oynsT1pIl988QX27ds3K/izOTMrsPNNoxEBd9/DRx999Fwb8aWJRIpEvGkaTCLR+PSwTIwAAJc2QARSXV3tt2M1UiTiGjc3NxcffPABPvvss6Acq5HWUlgT4deHEQDg+tbPyMgQ0ZHW1la/SSQcAE43Z9zv743U/PWJMImEY4V4DEZgBgTczRiXqTCbId5vvvkGX331lQjpusKznkiNSYQfa0YgShBwN2M+/vhjIVUgJBJuc6ampgZff/21kMOlRXiSx51EIq1tzLRUbM5EyYPMYswOAtMTubxJMVPCVjhJxP3+7hEdJpHZeT74royATwSimUTco0JMIj6Xkk9gBKILgUDMmXBIPj0rlZypLtPKm3nlr0+ErvcVpg5lDmzOhIIeXztnEZhNEqGQ7sGDB1FYWPgcX1+aiK+FYBLxhRB/zgiEGYHZJBFPTlImkTAvMA/HCDAC0YMAmzPRsxYsCSMQkwgwicTksrHQjED0IMAkEj1rwZIwAjGJAJNITC4bC80IRA8CTCLRsxYsCSMQkwgwicTksrHQjED0IMAkEj1rwZIwAjGJAJNITC4bC80IRA8CTCLRsxYsCSMQkwgwicTksrHQjED0IMAkEj1rwZIwAjGJAJNITC4bC80IvZ0zBgAAAAlJREFURA8C/wdHTPPTZR2yM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1" y="886661"/>
            <a:ext cx="7580798" cy="52760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AutoShape 4" descr="data:image/png;base64,iVBORw0KGgoAAAANSUhEUgAAAmwAAAC+CAYAAACI/FMoAAAAAXNSR0IArs4c6QAAIABJREFUeF7snQd4XdWV75du01WXrGLLvYJtcDfVtEAIkEIaBNJDeiOZmZRJnzeTZN43mbx5bxISCCSUJLTQCYHQO6a425K75KZi9S7dJr35rX3X1bFig00AS3Du98mypHPP2Wedfe7+nf9qWUNDQ0Piv3wL+BbwLeBbwLeAbwHfAr4FRq0FsnxgG7XXxh+YbwHfAr4FfAv4FvAt4FtALeADmz8RfAv4FvAt4FvAt4BvAd8Co9wCPrCN8gvkD8+3gG8B3wK+BXwL+BbwLeADmz8HfAv4FvAt4FvAt4BvAd8Co9wCPrCN8gvkD8+3gG8B3wK+BXwL+BbwLeADmz8HfAv4FvAt4FvAt4BvAd8Co9wCPrCN8gvkD8+3gG8B3wK+BXwL+BbwLeADmz8HfAv4FvAt4FvAt4BvAd8Co9wCPrCN8gvkD8+3gG8B3wK+BXwL+BbwLeADmz8HfAv4FvAt4FvAt4BvAd8Co9wCPrCN8gvkD8+3gG8B3wK+BXwL+BbwLeADmz8HfAv4FvAt4FvAt4BvAd8Co9wCPrCN8gvkD8+3gG8B3wK+BXwL+BbwLeADmz8HfAv4FhhVFhgaGpKhIYbEd/2PDA4Ouq+hQRlKDUo8kZBEIiGpVEp/n0wm9SsrK0tCoZB+1/0MDolkif7MKxAI6P/5zlcwGMz8X3+nP2dJIMv9nS9e7v1Zwjfb16gymj8Y3wK+Bd70FvCB7U1/if0T9C0wtizggM2BGt8HB/lKpeEsJalkSrp7emXPnt3S2Nio4Nbb0yP5BYUya9ZMKSsrU6gC5LKGRAZlCNRScAsEAxJQYAtKVhbANgLaDgA2tx0vwDCVGjxge94P3Pkv3wK+BXwLvBEW8IHtjbCyfwzfAr4FDmqBYTCzPw/DmlPYUNf4PqjQNISaloan3Xt2ywP33y87duyQcePGybvf9R5ZuGiBFBQUSDzu1DcUtNRgSsEtKwi2DStlAhOmeQvAU+VsSI+aUejs94yzu7tH+vr7JBwKSVFRkeTk5PrA5s/rw7KAzfOX2/jVKrcj9/1q95O5A9MPS4cz1tf62IdlzLfwRj6wvYUvvn/qvgXeaAt4lTNT0pyKNuhcmGlFzf0fFygqm/3NKW7JREKGZFBCwZDccccd8vvf/14ufO975Stf+rIEw0Hp6OyQ/t4BdZ+igqGxZUlQgiFzbwYFYcy5R0WyAs4NqoqZZMkQfwPg0u5QqDESiUh/f59Ub96s2yxZukTy8vIcRA45wPPdpm/0bBo7xzscYPt7zsb2//fC2uGOwY7jA9vhWuy12c4HttfGjv5efAv4FjiEBUbGpGkc2tCQujYBtRSxaRqLNiSDGXgzUBtW3hSs0q7Ovr5eyc/LlVWrVsl//ud/yle+8lW56KIPSn19vTTsb9TYtUh2RECwZCqpSl0w6GLbvPFrQUAtEFQlDrUtqK5St42Lb8uSZBKlzsXEPfzQQ7rvSy69RPfX29uj4w6FghIOhzPvBf78eLe39i3hhSgv2BjgjxbrHAomvVA2EgR9YDs6V88HtqNjd/+ovgXeEhbwqmeoUT09PdLf3y/RaFRC4YikSBYYTMpgiqQC9Uiq29OSBoaVK5SwgASzsiQYCkp//4DIUEqqqqvlil/+Ui6//HI577zzZMuWrdLR2S6JRFJaW1ukIL9AysrKJaDANZxI4IU2jgGc2bFUebOkhEAgDZcJicdjcssttyhkfvOb39KkiPqGBoW83NwcSSQTqvqhvFkywwHjTyc+vCUu/Jv4JF9OzToYmB0KboYV5eGkGW8SDf/H/Y+ibEk3ZlZTpO1nL1DZAwcPEaFQWIKhkISC7qGEL5Jy+PLOUe/lsnGNHLcl4ByOq5RtXk5VfKOUwDfbNPSB7c12Rf3z8S1wlC1gMWd8wFsGJ0Nqa2uTXbt2SXd3t0Sys2Xu3LnqhhyI9YsMZimseV8HABSql5OsJBwOSTwRl0Q8Lps2bpSrfvMb+cpXviLnn3eeVFVVSzwZkx3bd8rdd90lJSUl8tnPflbyCwqkvz+WATMDtJHfOb5lkiogpt2iyURcuru75He/+50C589//nNdkLbv2C55efmsTrJr924ZX1EhU6ZMPSA5wQuD7N9frI7yBP07Dn84EDIS2sheJjGGr4GBAf3id/F4PPNlGc9eYLOHHfvdAcdGoU5nTmcyotOxZza/FMxQfdNzzoANJRgXf3Z2tj448Z1t+W5fbGNAdyil8GCweCSm9e+DI7GW29YHtiO3mf8O3wK+BQ5hAWDNLT5JXQxYmPr6+zVQv6amRh5++BFVombOnCmnnHyyAljfQL8ExGVjGqSZSmA/e6GH/ycScYnHBmTDhg1y9TXXyJe++EV517veJVVVVZIcTMm6tWvlmmt+K+PHj5cf/eiHUlhYLD09vRlg85b08CpsBwBbOo6NBQ9g6+zskKuuukq6urrkyiuvVGDbsnWr5BcWSM32HbJ5yxY54/TTZfqMWar+oW6gcthCmQHBTLybP43GigUOJwYNsDIoA+pjsZjCGf/ni//zO7bREIB0zKbt2+YJNtEM57Rr3tQql6nswggKCwuloqJC51Zra6s0Nzdnytp4lTPUXw0/GHSxlhqCkN4H+wfUbF7m5OQIXwZtubm54v3i9+b2tzEfyr37WsPYa72/sTLvRo7TB7axeuX8cfsWGEUWsDg1QA0FDfWA8hpka3Z1d2niwJrVa+Xuu+/SReOst71NFixYILl5uc514nFXjlTWMkCFm5I4s2BQ4rGY9A/0ycYNG+W3v/tdBtg2btwo/bEBaWttlfXrN0jJuBI5+cSTJDuaq2My8GORsnptBwM2TTqA1IhpE1F3aGdHuwJbZ2enfud9uGAj0Wx56K9/1YXzwx/+iJSMK9UFORIJSygckrAH3CgTYgkOfozbKJrALzOUg8Eac9jgrK+vT4Gst7dX7P/AmVc187o/DXKGQR53/fDDihfYvOqZgRbHxu0+depUBay9e/fK/v37FcR4mdvT3P6uhM3wCaqrNZnU7b1Kn913Bos8cHEcjgG48X++8vPzNROb/xvAed2ndn6vNWS91vsbG7PvwFH6wDYWr5o/Zt8Co8gC3sUIBaGuvl6Bas6cOTIwEJOe3h7ZuXOH3H33PXLsMcfItm3bpbmlWc4880w566yzNGjf1ThzRWy9wGY/B8n2pKBtwMWbxeMD0tPbKxvXb5Drrr9evvzlL8s7L7hAALaunm6FJBYqSnREwhFNEPCqZ4cDbKxydvyBgX5pb2uVq39ztQLolVdepWMB2HCd3nrLzQqin7rsM6pQYBNctyxogCHfwxpT5BQN+7JFyF+MRseE9sKZF0K4tgA/QAaYjfwy5cygif144ySJccT9TwwnkOQtyGzKlzdT2u4pc6fy3cbAsfh7eXm5QlddXZ0CFRDFvaFzLT3vRqq6XgD0xqqxn/b2dlXDI2HuHXcfWuwcPzOvDdr4zvEob1NcXKyKH2Pg+IfjNn41V9u/R3yX6KuZN/57fAv4FkgHFVtHAqArmUzoglRVXaUZoCeffLIqD9293aqE/fIXV8iHPnSx7N1bJ3feebuccOKJ8t3vfk9dhyxChwI2dV9q1VuXeACIxWIoGj2qolHWgxi2C84/X4Gts6tLF5dwKKJxcSMBaTgo22WNHkphc8Dmyn0M9PeqgnbN1VdLd09PRmGrrq7WOKE/3XqrKm+f/8KXVIHgfAzSAsGQxgwZwJGZ6sANd+lwJwV/QXr9b6uDufAO5d4Dkpi/zGm+UI5xh/f0dEtfX78CHEBjqpbNX3Nh8t2uKXOB92/btk23x1XP31DhvGqXQZu5Lg3UbNxszzxE9Tr22GMVIHfv2qUxoTnRHC1lw3y3GDSb28w/SzSweYiChgLOPunswYMI5wCI2TkAcpwnST6ozOZGjUazdbvCwqIMxAFvpaWl+gXQGZQeDIK9V/pw5/3hbvf6z6KjdwRfYTt6tveP7FtgTFrAu8ABamRLssD0DwxIR3u7PPfcc/phTUwZC8r+pv2qtN13759l1+5dUlxSotmhLDqXXPphGTeu1C0aaeVppMJ2MGBD8erp6VJg++Mf/5gBtg0bNkpXV6dkR7MlGAhBeBkgG5kJ+nIuUaBKF9x0mY/+vh5paWmV3/3uGunq6pbf/OY3ul9i6Ihhe+LxJ+WF51fKJz55mSqLLOyqcqQ7KYQjLrCbxZKMPZfB5zL1rGOCnfeYnBRjYNCHAgf7vbk5mbPA1TCgOVjj9+bmNBDyPgxYXKSBmO0nNjCgRZZJEnjpxRelrr5O50hpaZneO7aPkRBjx1AXZzAkYVzswaDsb2rSTYkDZY719fYqeFG+BrgiGcdatxkMUjDaWrtpIk2WSDwWl5aWFp3Hs2fPkWhOVP9PKIOpZbyHhw+nLPYptCUTuFNdGzgFxXTcG9+BOIpYE1+HAsj/+b0pe3aOhwNfB9vmcN43Bqbiqx6iD2yv2nT+G30LvPUsYG4UztzcJebSQXlqbmqSBx96SHKiUfnoRz+qH/K79+yS7OyoJgpsrt4i0ZwcmTZtmi5+fMBHozkZleJgLtGRwMYCRscBsjZxif7xxhszwLYeYOvs0IQHdYOmY9AsXsgLg68Uw4bCxvt49fZ0SUtri1z7u99p8gIxbIxr3bp1kpefrzB35x23y/ELFsjZZ79dz42XKmlZoiVMXDkFVDX33VykpszYuXuVmbfeDHv9zvhQwMa1QkHr7OiQjs5OhTNT1IhFs9gx78i4ZqhWdu3Yh6rJaRUOtZWfKVEDrE2onKDuQxRgEmOOO+64dJZ0lu7Huy9T07wgl+mlm0pprUGADFckSjJQxPsJhOPxyVQxr5uWB6QYMJcuEcJ3OoRs27pVysrL5JRTTpVEPCGbt2xWuGKfqIAlJeO0ZI25OtVFG09Ib1+vKsq4hnlp5mk4rHBGRrbFugF/lZWVui/cpl6XqRe+RrpRDxYq8FaHNf1cGHo5h/Prd+/4e/Yt4FtgjFlgOFYt3YXAGrKnuxR0dHSoenDvPfdqOY3Pfe5z0tPdI3v27pGsQJYuWNFoXmZh8TZsz8DNQWLYRgIb4EP8WldXh2zasFFuvOkm+cqXvyIXXHC+bNi4SZMDUNiyI1EJhlnIqPE29De11l4O2BTsPGU9ero7Ne7u2t9dq9l+ZImyzfr16xXcojm5uhCzQC9YuCizMBnwmZrmvlOUl2QE4o2cyuYW/gNdpD64HdkNYkvZy4GA7REAQjVizqIKt3d0aAxXD8DV3SVtbe7/RcXFChtcN+8cBYqYByipgAsPD7gNASHGQcIJ5V6AKu4F3OTME+LNcKPzt/nz5+nvh+PUcE8mVX1GjbOsUFPJ2DdASOHm6TOma322ffv26QODqViWcOCNneThxaDQYI4xkqhAqR1TxADMPXv2SFNTk8IrNeByo9k6/tLyClXeeMBSOBRR5Q1g0zIliaRmf7MPjsG97u53l7iAm3TixIn6hU2w5+HEunmvpQ9sPrAd2SeCv7VvgbegBQ50gQI/B36l6PU5OChtba36gX/XXXdKRcV4Vb34QN9Xt891MEilJBAISW40KkMeV6Uthocbw2bABpht3LBBbr7lFvnql78i519ADNsmbU2VX+Bqo9GiqqCoSBUAFpKRChuX0+vKsp9HAlt3V4eWTrj22uskFhsGNhQ2dI2C/EJJpAalt7tLF3mXDTocn2bJBgpnJE+oyuagjcKmfOc9KG/4qyyrj3HYft6CU++wT/lQCo1XEWZnQA+QBagQCwakdXV26gMAf8PewNeePXsVWgo9cVnACvOZeYACZ/XUeA/zKy8vV2O6ABJgBbcifwNsOju7NOaSa9nQ2CDr1q7T98yYMUNhy8bp1DUX+0ZcGXPD5gD3HZCFqoZCx3gbGuoV8syda+qc1x42v4nH7O7qVIVs0pSpCoum0DEWXgaynCPH6mhrdVnfyZREI2FVyYrHlSq8cZ4GitiF+6Kxcb/s3LlT94uyBgxiC/bP7wC3yZMn6xcgODJJ4VCA5ocLuFvBV9gO+yPB39C3wFvPAt6FRFtHDaYyraQM1Fw7qSFpa23W4rF33nGHTJo0SbsPoGLUNzao0oY7CPWAVzSaKyecuFyKikrUVUoc15ECG6U7qjZtlFtuvdUDbBu1rhsLz84dO6ShrkEqJ02SRQsXawwQ0ObN3rPF0OLbDgVswGFzc5Ncd911GidkCtvatWslHInofjdv3qIu4TnHHCOzZs/R2nO2gB6QHZruX+pV3TSmLThcaoRx2KIbDkf8JvOvcOu9nFrD34Ar4AwQAdRc8oBLJuB6ukB9kkNchi9xZ7j4d+zYLtu3bZec7IiCR2pIpKCwUP+fnR2RwoJCKSoukvx85wbkmpoSxvH4AgAH+gc03mvKlCkKLy88/7wC0eIlS/Re4ZjElmlXgjS8Wz00U4LZhsLT/X19MmnyZAUu9mWlOQBDrxrHeVl5Ee6Hurp9sm3rFikqLJJTTl2h7tPanTvV5VkxoVIhjH0aRPEe3g9sArjtrc2qSPbH4hp7RwcR1EeDWAAMSDNXLJdM3cLpjFb2b2oy/ycGj9AIb5KDV1X2ukV9YPOB7a23+vpn7FvgCCzgdYECapq5lu77ibuEDFHX1cD1KGhp3p8BNhamr3/967ogNu5vlM6OTlm7bp0Wu3300cf0g/2b3/6WFBeVSF9vT7qf53ARTwOpDFx5skRNYWttbpZNVZvk1ltuUTg8//zzXYaqBne/JGtWr9bgZ0qKXHjh+2X5CScoQHr3baB2KGBz9diydKFq2t8g119/vS7IxLBx3ps2VekC++yzz8rmrVtlQkWFAsCK08+QmTNmZrIIvcBGTwfXvzTglLa0i9Ti2jiedoigwGkqlVmYj+DSveU29SppBskYgesNoOHm4wtQM6Cw7gPMMdQw3HfmSuQakrxC2ZbN1VXS20PP2JSEI1GZf9xxsmjRIlWP2N5BTad+GQgCKgT/41Z3GZWFqiiZqlRTUyu7d+9SaEEtYwwWX2b10TgPB2OuLRrjZh4COBw3NhBTWLQMUOaYdTBgf8P3r0scqK2tVUgkGWDK5MnS1d0j27du0QeRWCKpMFVcVCRl5RVSUVGeUcYs65Q5qfdBU5OsW7tG9u2rU3cs5899smTpUlm4cKHa0UqQtLe1yb66OlXpgFwDNM4VIOVnsl35POCcvOBtkOarzMO3s6+wveU+2vwT9i3wyhbwfthbiQHX29A1akdd86pAfKgCNCgAd999tyoJX/va1/Tpm8KegF1BQb5mVf7iF7+QD3zgA3LpRz4iceJfUkkJBsKZ/p1et+Uhga2nR1o8wMaxALbqzVWq1j341wflmWee0Ww8vn/605+R886/QBecIwM23FMBjXNqamrMANtvrrpK3bxbt26TZCqh/Uzz8gvkEx//hFx99VVy/PEL5d3vuVAXLmzpBTZT8YaVPleXzVykjE+LssZiqvSwwKLe+K9DW2AksAFMgFpDQ4NCCjBl8WVsa+5xb7kLgybUJKAEgMEFyPUwtYpA/fq6Oo3FmjFzpkIHc4oHE5fpnJWJ2wLSgBSrUWbuUeunS4mPur17dF/EiFnMmjsXvbsyxXBxe6LyAkjHHHOMAhDxa0CON1HH6rDZfAL42B9AivsSyGQ8dk8DcqiAjY2N0tjQIO0drg9vFEWxsFBKyypk8pTJ+l7swhc2w/1Jog1z1kBy3LgSmT9/vhQXl2TOBXsAnFwHxkvoxLTp0xXUbJ4zJqCN82Js3mvpvVf9+e+7RP054FvAt8AIC3hhzRYRa0SdSjm3KIHPQ6hP6Rgw3tO0v1F27aqVe+/9s0yePCkNbH1SW1sjhcUlUjmhQn72Hz9TqPvJT36ii09He4eEI7gOj9Al2tOdBrYqVdgywFZdJbDkM08/LY899piqEbTE+sxnPytnnHGWLqwsAqaojXSPjnSJuuoeKGzten433HCDLszmEiXRIBAMat9SFqVTT10hf/rTrVqD7pJLP5IpPnooYNOxaLN5xuTKfrBau7IlPQoaU6dOk/LysvRCpt28/H6kh2guDjxQqoLgfgM14MTcfJa9a+53Swoxlynv5f8ACqCM6w4o48V+tmzZIo8++og0NzVLSVGhAkvRuFKZN2+e9pHVwrL5+QptBno8tKC8AXZcT+4VYriAqWeeelIzPo9fuFgK8vP0GJY4wHxwCSouU5nzYb/Tp093ZXT6+zPuUM4LqLREHv6O+7e2Zodmei5ZulzvW+L1yitcAgFjtX17kyiAso72NnXvN7e0ZtTHzvY2CWdny+xjjlWFjpg9aihiL+LWNqxfL6FglixYuFCmTpuRdtcSF8gDSZa6Vrn3AWmUb2zG/YkKCnjOnj1bFTr+5oU2i8HzP6jHILANJvqkacdT0rlvq2QXj5epSy9St4L/8i3gW+Dvs4C5I5wCQWKBa12TTLoehtZsWmuvuV46+kGsHQXIOmtsUDcPwDZp0kT5h3/4By2BUburViorJ8rePbvlu9/5rnzggx/QzgR79u5TdS1CrBfdRA/R6eCgWaJpYKuqrpZbbr5Zvnb51zTpgHijju4uufnGG3Uhee9736sN21kMPvu5L2RifAzUDN4O7RJ1Nu3o6My4RLEJLlFeZImyiNJTdP26dRqDRHwSat+73n3hKwIb+9BjaxcsV6Ueu+MmdgpRo8ybN1eD0y3Zw8b8913tsf9uUy+xB/NTs5Tr6lTJQTViTpqCxtmaq5H3mSoF9ABC2BroQYkiLgtY473sw+CI/aNskUHa1d0pyXhMHzjiyaTOr7lz56nLk/kB+AE+B0tOYBvi1rjuJK20trbJ8hOWy8z0NTZVyc7LYsl2796t8wn3IUBpMXPMHU06SHdD4DyBoM2bN8ueXbUK/HPmzpWG+nqp2rRJFTFAs6CwQCaMr5TyivKMmxU7afYr59naJlu3bJamZtTGkMT6ezXW7cSTTpHJkyaqbawuHUrwjp07ZeP6dQqOc449Vo49dq4qZiiFvIjFZJwo7paYcNxx8zUWDjtRbJvs1+XLl6t9LNnGB7bhe3XMuUQ796ySVTf9gwJb/sTZcsY3HpFotu8uGPsfv/4ZHE0LeJ9oNX5KIS2p7hFbCGyBTIesabajdR7g/Y0N9bJnz2655557ZLLGsH1Nkw321dfJ+Irx8sD998sf/vhH+fef/lRjgPbs3auJAAFxWZOWWXl4LlGnsLEo3XzzzXL5Vy+X884/T4GtE2C76SZdtN797ndrosDcuXMzwGatgUxdsEBoC3LOuJjSvUtHAhsL0tVXX60LFokUKDDUfyOgmxetud71znfK4iXLFBJeziVqwGbKHgobdkeRYYGljdeyZUvVXubeYn8jezgezbnzRh/b+2DBsTWxpb5eABpTyIBoi6Xiero57dyDvAA1c5cCKCg9gBCgZtmd3oxJXKSADrA1YcIEyckls1OEGK2Vzz0n27ZtlfKyMgWNQaE36KAeHwUKsCoqKpbi4iI9ju2fcTc2NMrmzdX68INLEBDzKmUk6RDLiErHvCgvr0h3FOnV2EaNW6MGWiQi2WRfp929Fg/HNradZchyLpx7a0uL1majGC/nPX7CBC3C29TcrIyFqxaoY2wcZ9/evZqEkZubp0oYYQ/m1lQFU0Tq6+pl/fq1UrevTlU8VdumTtX3GyizLdeJpCA+W3gYYVtTDLHhSSedpL8fqYS+0XNttB1vzAHbpnt/JFX3/IfaMbd0spzzb+skN+paafgv3wK+BV6dBZyS4OqrARmuZU5KP1D5PkTSgS526Q4A6srTdMfMk3BjY4Ps2e1i2PiQ/urll2uwdn1DveTnF8rqVS/J9u3b5aKLPyT5eXmahcdCY+rSwYAtk8VJGRCqZGS5bD7aA7U0t2jtsz/d9ie5/KtflXe84x2ycVOVJBIxXTBQLwAfFotzz32HTJs+I1PQ1lvKw9Q27xO9QqPWYWPxHVKFrTkdw8YCb50OUNhYKFF1Vq9apfAwc9YsOemkk7XWFouUNxP1b47hKc7Ldg7YUIvaZVdtraxevVpOPfVUOeOMM1T5UFUz/R5bzF7dFR977zLYMpvyHWWMYHrsj/plcWeAD3FZuMPZDtAingzowlWI+sXDSH5+Xsb16Yot03kiyyXLNDbq/gEo9ofyRlkKAN2uKfsD2l984QUt2Mz7E8mUTJs+TaED+KAwNHOQ6wqU4BY19Y3SGCh3q156ScFu1uzZml3s7jWnvjJ+AIfxz5o1M53t2qL3ooYnpPuWko3KPTGO0hlTpug8ARBxMTJ+e0CxhATOjTI8jH/P7t0KkkAt9+TCRYtl7txj9f32AMO4iUHdtGG9brN46TJ9EGLfjJEXdkHd3LRpk1Rv2qDnvWDRYjnmmGN1/4zVXL58NmzZukXvLeAMaCS5AntPnDhJVqxYob+3OL2xN2Nf+xGPKWAb6G6Rp375HontfUn64kEHbD9cI7kFRa+9Zfw9+hZ4i1jAG7NmMTCAmhbxxBWaInCeD2QHa/bB7GKvnCuTD2xconv37lFgI0bnq1+lrEevuqnYjn2zD4Lz2ZO59mxB8IKTN5DaG3PGsSmnQD0pFt7q6s0KbF/58pflggsukPUbNklfX7cuDiwcLHQTxk+QsvLxf1OHbeTxvDClSanURdNm1tSYa1dgo28pMHvFFb/S37PYcW4USm1paVMgQJlAhbCXnYvFsZmCaAty5rjaESGs+6fRPHD79P/E4gFr73wnbb561S0dzc5Ol0dAlXRZrG/2l81RgzbsjKoGkKEYschzzXHBAROAESBHkgDKGzYFjoAEYCknN1cVLeKogDlT4dgvIIPbjn6hJSXFqrwBagCdvYBnjmuuVJQ0dx+kFB6pj0Yw/Zw5xygwWZA+DxBWv43xzpw5S7NIn3/+eVW3li1frttzSV1nDNdnF7DiZ1QtjmMPVdbSjZ9xyW/fsV2OP36BumhxO+7ds0dj4xh/5aTJ6X27rGdT2LAdarVmzSaYXLt0AAAgAElEQVQT0tfTo0kBxy1YqMBmMIaNsOuu2hpZu3q1dPf2ydx5c/V4nKupyYyPc9xVUyPr1q2Vjs4ujbubPWeOQin74JzYH58JljxBwgLXj78BbpMnT5EzzzxTH/7sXn2zz/NXOr8xBWy71z8kq6/5qIRT7T6wvdKV9f/uW+AwLHBggsGwCzSRIH4tkY6bcqU7DCwccPD0T1FPt7CwuO1vrJfmlha56867pHJipcaV8cHNwspCEMmOSCQcVegAMQ4ViG8uSobvYEe0iGgWRWfTNcwoIUJFelygdDr44he+IBdeeKHWQiPTTcsz0LdTi9GibgxSTCOjoJg65Y1l84IjSQAck98l4jE9Lwqp0reUxeSKK65Qm2zdulUXOiAhEAynz4mYKhc87t2nnZfZ0YBN3cqZeMCAVthnQSWB47777pOzzjpLLrnkElXvsCdtvqJRWl0dmCF4GJd7zG7ijVcDeoAxvlDVsCcgAJABDShBBkXACIHumzZu1E4EwD7uTI3JGhjQa1QyrkQLPbOtuT4rystV7UJV49ra8bn2PCgQW4ibEnUJF6klJzAnAMIXXnhBoSYYCiokMUYKKk+YUKljBYQARb4zf1BTd9bUqCIHRJoLkQumSRT76tQ9yb68jd2tRhtjAR45f8YMXDJOHpZam5v0/yQ3lJaVUZZZH2aAVh4uAFLGQYID9/Ga1atkx/btMmXaNFmyZKluY3BlCiRuf0p77N61W8e0aPGi9HZBBTLG092NStmgrs/OjjYppeNDYZF2H+F4KIbYgKzzxv371bWLOs3fDOrIHuWBBfXNe9+M2Yn8dw58TAHbC7d+W5qe+C89ZVPYzvtptUTCLovHf/kW8C1wZBawQHbvE3ucuDWtnp52hWoJD01NHHbvKTgFFIJ0kWpvlZ50JhwxZcTafOMb39AFDbWBxvDsgvIdqgpZsH0aVsy1CgxSl4x98wa8rhYfo62bAllalb5FA6GDQuHaG2+8SS677FPy8Y9/XOrq6qWlpVnduIEg70/XOwsE0+5b1fbSxUmBQdcc3iCUY9jPTslIKgD09/UqMJHAAEz96le/0oURBYfFReNzNA6PiDzJVKh3jbaH21wNKwXmWnZKnnNXEcSdVHUNWEYhuemmm+TMs86SL33xi7oYswii+tGo2/WfdCrbm3kxs8B/55ruUEhGNcPugIk1GLd6aKbecB2xEfBAdicWr5w4Me1S75H6+gap27dPY7bcMVz2M/sEQlB2ABxAkH1xbOYWUIM6BkSYi9TuOgNGxldbU5MuJxKX3r4+Tbwhexj1Creq3XO4Xxkj5wVgcVyOyXmwDYCal5unUFhfX6cwCvxZQoVTB4c0Rg74sqxWxqSxevUNsrNmp2zftk2L+HKuzHvUvBNPPFG3t4K7uGJR21DrmNslxYWybPkJMnvOsZKT42LkmOvALdAGlNp2qGihcLakBlN6j7FP7n9ejfV1Ehvol6KScTJh4iSN93N9hJ0bmpg6WnZxT6G08QLGeZ1yyinqXrauCkf2Cffm2nrMAFtf+1555soPSbDpBb0CO1sjMn3eEjnnuyv1qdt/+RbwLXBkFrC4NaCEhSEWj0kinlT3DdA2mCJ+bThQ22LYNH4n7YYD2PjwVnddMqGLzp133qkuwS9+8QuydOly6evvyfQYVGrTOlMuRoeXqnz63O/yySgsa3/NlA3RLQPaF5QWP64uVkweeOB+eeqpp/Qp/Etf+pIu3iyssVg87ca1jgHs1e2bxc25Ed1xGQ8/u6MOx+gBQhQ/7e3r1+OyCN94440a2/SNb35TExp6e2gUTlueWMY1aaUZTJVxu3RgyzH1TLMCrjTKEGAZVDXP+jxif1SXZ597Tu77859l3vz5WraELELOGVcsKouqiAAbBXjTPViPbAaM/q0NECxebcuWzVqw1QqvWpIAihFgrZZOt/MCBAAW/sZ8QdExF5+52QEl2psBbbg/+TvXk4QPDfQfTElxUbGWXXH7z1K35PHHH6/AZoqTwSRqMgobEAT08Z2x1tTu0pguHkAoi0HmJufE2FDGSoqLtYMCY2HMxKHZuQD8XHug7aVVL2m5DUqHAF0UWybOi+NTHw7AZHzADaoaiiHHHzeuVOP1gFLm887t21Q5Xrh4qbqGgT8XsuAauQNLxIBuWLdWz3HBwsUycdJE/WwAWLEnXyjJPDyRcETJDxTEygkT9FysfykqoHZKaKeOXIFM1CzXqM53VD3OA1uTQMRYFyxYoCokYMpDEgrm2WefrW5ea2M3+mfu6zPCMQNstavvkU23/pPkxmulLxaQhp6QHHvK+XLml+9+fSzzFtkrN3pfoldyw3lviViYt8hlfcXTtIVQK6nHYqqAsVAABHxQ4vpxiQcO2lwdtqRChns5sFGISycsNDbWaywOsVcsiEuWLJELLninVE6coCqT1sAadNXbzRXLdqby6f7STa8ptsni4rjQUA7IcckPABIf8M8995wupCzG55xzjpx++umSk5ObLuHgXLrDi77r0+iFAG2ynT4/G1NmoQTu6OaQSumiunbNalm3foMuZqgAH7zoIjlmzhwdHUVuvWqlXQCL//H+jfO3n9XVHAREYcJBPTdsTSzgM888q+481Jyz3vY2Offcc6WivEIXORYu1InsSETCkWxVjd5s0Oa9TsAH1xsgwj4ACUAEFPA3c416swopTQGwEMRvXQm88VgGdAAQ9gR2+M71ARQ6OzukuqpaY6zYtrikWEtT8Dd+zsUdWlmpc8/aM/F7gAk3ItmZ9kDS09snm6s2yXPPPqPxkJWTJuo85V5jTLNnzZKFixbpMVFRUdiAPXN52r60v6c+kMT0fuV4KFvE3D360IMST8Q1XpO5wf2GogiQAT24H7EXrtFtWzbL0089KYxr0eIl2m2Bv1lRX8bFnOd4ZIcmE3G3j1LXvgr7cwzGyfjp3NDX3y9zZs/S8/eGWmADHujoM8rYuW58YWd9UEo/vFn2KiobMbC8GAfXm8+S0047TWPcLHniFT/k3oQbjBlgW//Ib2Xn3d+VolBrBtgWnXupnPSJ69+El+WNOaWm3v2ypXWTFAQKZfGk5T6wvTFmP+pHQWFCVePDkA9oPkStGbY2tu7uUTgzYLNFhcXDq4yhshm+JRNJ2b1nt7o2vEHws2bN0gWFD3g+eHlZcLKBoDd7zQqA8hmOenCAeO5oS49JEU4K8rJQowjwPhYSstYoT8D7gLF0yXhdVFjkTEGwcVgJBY0vSzdrtww9VREDQVUicOuiYJABaPWxWMBQWlBlOKcMHJJlm4ZAi1tTQEsNykBsQMegykx6JgzreioPKRAQZM6CadDC4n38ggVyzByqwbu+lbjjXPZjcXoRxb3kXKRvhpfZlBgusg5RNrEH8xDbYwMADpehN+6RvzMvUET5vUsCyT2gjp25OAEtK33hLZVioESMFq3VsDPQxxxijgN5AAaZzkxIytOgfNJTlPmO+gZcWIcK1+qqS8+DDgeANiqaKz+So+oexzDAYywkl0RzcjJQwxzv7urSGmmu2XpcY/ImT5okA7G49tVtqN8nff0DaZUxKMcce6w+xLgMzLjeJ3xH7dq4YaOs37BOH0imTpksJePGaT1EwB+3OzGgBfkF2tFgz+5adckeO2++ui25n5mTlmBAOQ+uRV5+nsbhuXqC1HJ02aMGwVwTwBAb2QMG19TgGTcypUaIXTO3MNcSwCMBgVZe3uSPN8M8P5JzGBPARsPdVX/6tux66L+lrCCh57emMVve//mfyuyz/+lIztffNm2Bjv42uXrdr2Vj/Sq5fPm35MRpKw5qm954j9R17JX9sQY5fcrZvv3eBBaw2Jnevl7p6uxSMLC2M8SjEKBNnBiLGgsDi8bsWbNl4sRK/ZA1aHNxZk4Zsp6Hpv5YfSagicXJXBkZN6GIxvXs2b1HA5Otj6C5QFAF8guGy/VwDAMddd/GcA26xdtUOs2YCwb1eFpMNP3kbk/7wKjFPnE8zo3Fg1Y5U6dM0fIcDqwclGmMXnrRYZHT46ePx+9dAkC27sNeBlj8DdWDmCSDib7ePiksKtSgchYjtSXjHHE8zdZLUF4hnIFD7Mu5AgHYhbIoAARfLPS4mnAz5WjtL2eTsfwyOzIvgRxsyUuVsNJShWRAjocNr1sSmzKHuM5cI2uSbiBk8YnaBL6lRcrKyzNJAbaNAQbKLfPMkgRMvbPtUN5WvbRKAWjGzBk6PqAFwFB3XyCgY61IJy5wTswL9/ekxi4CJ73qUnfdFYAi11g+W3+2mm28lzkA9FlvVM5hAPfpuHFSQW24dA03zh/g2t/YqArZrNmzNBuVMVkzeOv4wPmh5sbS5WimTJsuBfn56tK0+DKOs2fPXn0QmDF9hpSVl+m5YkvGZA921lkCYGNOWgwe27ryI6IPIowP9ybn6bLQXfY4+yOmcNeu3TJ12jSZPn2a7pv7lPv1pJNOlIULF+n18N5zY3meH+nYxwSwxRMxWXnNJdK18T7JzR5UhW1LQ5Z87Ec3S+XSi470nN/S2w8OJWVt00Z5vPkvcuuqm6VYCuSmi++W8rwJB9gFUFu/d52s6XhRNu+tlqnFU+Wfz/qRW6BlUPrifRIJhiUc9BM+xtqEMrejPW3jWiGDLhYf0DpOTz75pDz++OP64Q60UN/s7ee8XcrKShUyMsqVBwpwlZIRZ+U6DBi87j974jZow41Ys7NGHnnkYQ2wZ+HDFXLxxR8SKqCzaAFdWlIkXVWERZPfATlWnynjyqTifdqF6xYJV1NOg6CHsjR7lFppxLyx0PPCzUJXAlQYdYdR6DZdOy2zyGeyONOwmm7JxThQFhmfnZOVQaG/KDD64IMPKnAw7sLCInn/+9+ngd4sOi52D+B1sW3eVwYOcMkS94brWBc34n5ckgJfBoyUAyE2DteoS0Zw7YzG4stgDbCprq5Sdxv2xQaALjBgzdYNHOw7DxqUsmAeMJcAD/bnLQ0DgABWgA7beDMyNSs4kVA1j/mPMoUCZ9fXrgtzFfclXQr4u7VT4l4CqhgfmZaocUAj8yscCmuyiPUnpXdnTW2tqtz8DtBhO/4/MlaLcWUeasgITTdVJ5EAyOEcUZbJbFX3byikQLt2zRrpaGuVKVOnyuSp03SszBm+rKAuMEyrLSAKuLOHMlM4ASzuF4r8lpaVqsploRJ2fztQ7lWw4/pgV2zkdUFzn5DoAUjykGTbuBAJuk8E1W7UVuT+QL3mullSDz8vXbpUz++t2lt3TABbZ2+3rLv6fdK17UkFtpbusOxpHZRP/vt9UjH/vLH4mfSqxmwfPK/qzSga8R5Z1bhSbtp5i6zpXild9b2yqGyBXPeemyUvu0CSgwmJJWOqqD209wF5fOMTsq2vWnr7++RHp/6rfHj5x6Qz3iVb2zZKb7xPTp/8Nn2f/xo7FvDGlmTaTwECSVQr50rB1UNh2GeffVYzFClKO33adOnr79MvXHt8QCs8qfLlymVoQH0669LNVWcX204XPYLvFaSSCn4Az/PPr9Sm6nzAf/GLX9R6auZqGRhwyQMoBhqr7/6RoSEUMJdFqhV1NRYMYHRxZ+7JwgGbxaEBbmTA3XXXXfLQQw9ptfbLL79c3agoFcTgsP1w1qjVOHNlTOzYLCwoBpZRqo8wek6cn1MccYkytA0b1muze1SRj370o/Kxj30sU7aAhchdD5S7oL7PgMBUzECAtnuWJDGclGGxPwC1Bp+nEw9Y/NhHJJI9Jl2jBkaoM7gOye5kXnC+2o4pP19d0wCElaLAfiSiEAwP5AFMpaXjNCtTCzOn46TYp3YXaGzU64yKC5AZVNgDDKCzf3+jlJa6AH4LBbCHEKvBhq2tJ6fNGWzP9hwXd+q69etc/Fs6Jo0QAeIfcUm+9NJLClUAGvtBTVN3ZVubxpkRI4e6zVjZnrGj2AF22IKHLIpS79i2TRVFFC72s/yEE1QNZ1/bt++Qmh3bFeaWn3iS9ju1F+fNNsxN3o+iNmfOHB2HqWb24MO5Ek/Ji3Pg/vcCmYUJoNATyoBtmZe2ZlmbL47FdcUe3Hfe7HQ7VlXVJunt7ZPFixdLQUF+JsmB5Api7bhmQJvZeiw/nBzpyjEmgG1b807ZdcX7JNa0Wc+Pkh59oSK56N9fkIJSJ0W/FV498W7hyT0+mJBIIJw55XBw2CUTDpA5RtbZgf1V67r2yq01N8pLdStlW/9WfW9HXbfMLJoi9370SemOd8ijtX+VTXurpTPVJmsTL0njnmYZ6Iupi+kLi/9R+hLtEpOYVBSWyQlTTpIl5SfooskrkXIuI8YSygrq0+TIMbwVrtFoPkeDNacCpbsZaOyVSxxwmV8xyc3Lk7/cd582OP/2t78tH/zgB3WBbG5ukYEYkMHmKB4BDZy2D29cQJrxSAkNraHmgCejFihUuXnJtGFRYkzUN/vlL3+h2/74xz/WD2NUEL6IqdE6asmEuiOjEVc2gCErNAJtuk/iYFxduOFSHW4bzchMpSQeH9B9USPr2muv1bptn//859U1CwQQj4Ty4IByUIvYuoxDzsnVZXNhbaF0l4d0mROAMQ10nD9jIb7IKTcp+a//83PNuPvVFVfI/OOOk6b9+7WpNg3es3OiEo1ENV6IumCodsFMaZFAxgXrgMCdm+t0QKxRUEGPsXHPM3bN3BscVJfpWFzITLHBlUzJFhQXiy0DKHCRVlVVa3kKjXFUt1xKAYsHiRkzZ+p5Awb8HbCxBuWAED8Tq2VN2M01bTXIgCKamjMvASK2x9XsyrEEnZuPchW5uU75SaUUIp2tXW9drgPqEb/DBcg5sU8yKHlI4DzWrV2rrj9ivgBPA0vAifeUAWaTJ6uLG7cpau3GTRtVjVu4YIEsWbpUVSauN2oh4EdtuO3btsikiRNlybLl6nJkjABqZ1eXlJfRzJ7sUzeXOEeDYbbjfgMerXCviy0LZbqDYDOuC/en1UUzNY79MN+Z2w2NjQqVVsPOlHBsy71LTTkeCrVsSimqvatbaG5aiiFzPihq/J33JRJxLVkSCUfUHryXn/mya+juVRem8WZ9jQpgo3zAQFeD+yAP5Ui0wPnI7bV990rZ8quPSWfbHikKD2mGKCU9zv7OUxLygMub9SLZebX3tUpt+07Z1V0jrb0t0iZtEkllS0nEBavyKs2vlMJIVPKzy2RCTpkUR0skJxiVP225SX780v+SUJQnwKAkB1LSXt8lU6OV8ttLbpb7Nt4tN1b/Xva07ZOS8iIpm10ssc6EdDX3iCRFKiOzZHvLBplRMV0uX/51OaZintR3b5X2uAvkHglsx05YJPNL5urffIA7+jPTq6x53RlJ7WLgxseHHR0EWDxWrXpJlaF/+Zd/UbchRT35MGY/0VwgzWDFqWxADIUv+b9bYF19Ma8ryv7PsXDdsdDyYcwieO3vrtHF8Tvf+Y5+eNfU7Ewv1hGJZON2B8yCFPZIQ6ELjjalz6uK2e81eDrkFlL+Ho85BQ2Xyy233CLve9/75AMf+IDs3bdP9tXtc2MPhVzgPoAUxM3o4qa8iwE/W9yU2U3Pjd9rKyvNHdCMW37/+xuuk1WrVslvr/mtjCsdpy5SVCDUEzJESfLQeKeyUgUyihZ7z+Fg56hKHM3iQ7hGHUxy3VjMYgMxGTeuRK/DWHtZHTMAF0XHYA0I6urs1PIbqgzF4prAwXzUJI10Y/TFS5YoAFk5CzdPA/rAgeuPxR2FC8AA/rCjqUD8zHVByQEUUGN5qHCxhE4twp2H25ygeGCtrb09E3zPdQfQUeAIqgda2B/v49oAGShgnBdB+rl5uZlkiNxcgvijmmHNOAA+xsoLmxDHxXu076iInLpihW7DvQywAVvUZqvduVPa29tkpsacTlSoA/IoMtza0qouWXdfuhg0i8NESWQ/xOWRAOEA0qnoJDoQN8n4ydTFzesUwRzdjvMG5nCF8vuqjRu0tdr4yknqdgVQOQcK+E6cNFlKy8vlxeef12tCqRAUPRIvDNaxmZb3ANjKylwR5ERCz6e9o0PvX3VDl1fI5CmTdVyMn0QUfj+sTr/54G1UAFvXvg2y9+lfuMW9eJbMece3Mk/i/K61dqU8+X8ulJ0tPTK3JKHxa2d8+B/lpEt+NtY+j/6u8caTMVnTsEp2de2UdU0b5dHuv4h0ZUlRtEgXP16FuaWSFwxLbqREJhWMl5nRWTKvZL7cuOV6ebD2Yckvy1FY6++IyUDrgJQXlMvJlSfLozsfk6aeFsnLypPIhKCUzy2RVMw1Ae9rG5D+tgGJ5mbL4gkLZWLxZOmIdUpHYo/0JNM97yLu5oj1JSQ1kJIZxXNlSfl8Kckrk9lFc2TZ5OWSE/bdp3/XBPg73syHGCDEEy4KAUHtZIKqWxTASEMU7XF44aa8+ppr5Ec//KH2suSDuqmpWXBXABpnn3O2LgT33nOPzJ41R04+5dRM+Q9zj7qMxeFeo/Z/B3POlYfK1NHeLtdff50uLgBbd0+v1Na4mDYy2YCcM848S5UHei7Om3+cFh9VUEzXH7PvBlb2s6vz5FQyHgyJcaqu2iR33HGHvPe971Vo27ptq/6+v69fY/dwxSw4foGOwyDTex7mtjQFy2DRtuGOQPHSenaxmNx0041Cz9Erf32lFBUVyuo1a1QZAzTWrlkrLa2tCoic0wknnCBRLUvi3KN2Pvb/vz0/HsDcOQKbuJJwC07SshGuaOlYerGwU8sPdY1F24DNyncwJ1B4vEDLgo4rDgDAhizc3hgwbMPf6IPJ/gE2gIyXuWDZBpciClJRYZFMmkwPUNeKymLq+D8KGHAEPKAyWVyZuV3Zv8uUFikrc3XaOA/uFWAGmASMOA8rumvtpXhwoa8mDxnA0MhOFpyTK97bonDEF2Pjd4ybn9mG8WEvxsc9xTkCfEAV4zMVijHze8ZmMZzs22znwgMC0tXVqZ8PdCFgbnF+tNOy8alK3tmp5wpEdra3KzBnpzNJzUYtTfsVKmfOPkZqa3bo/Zybk6sPZNia/TA2YI91h3psmQLCyZTCGXUPq6uq9ImI0j88cGIrlDZi64jDA+CwhWWqvpmUt6MObMlkTLbc/1PZ/9hP9OYI5E+U0364VcLZw734ALY7fvQ2/XtRZEj21iXk3B/dI4tOfc9Y+ix6Tcb6ly33yobda6UjOSBrup+TPT27JL+YpxMHbIFIQAbjLqOOG78gWSTTC2bKrvYaaU426+96Wvsk3pkU6R+SweiQpLpSEg8nJByLSDgrLIEJQ1I6u1gCg1kSLghJf3tM+ltiEs4PSWX+BN2P7d+OyfEHumKSGhiUWF9chpJDMqm0XI6rXCbnTjpXLpz/QckJj70F5DW5aEd5J15XqKlr8YTLzrK4MlyUfFD39/XpB+czzzwt111/vfzwBz/IABsFRR9++CHZtm27fOELn5etW7fJn/50q3zxy1+Rk086OVOZ3BvPM1KJsobxpsAN9LuWOtffcIO68QC2rq5uXYBYSK679lqZOXuWfP/735cnHn9cY+ve9/73y4oVp+tCaHFFI8HKFiVvg3rUD2pcVVdt1OK+ANv73/9+rbCOj7Z5f7N873vf1TZQH/nox9TFNHK/L3duei+ky3Womzg2oNBGtwKA7aorr9QFmwb1g4NJ+etfH9RemCxM2P7FF19UNfO8886TRNLVj7PkgmHYdW4fHUf6eE5FdC5o3MvYc/bsOQqHf2/c6xs9dVn4ie1CEbIm64yBGC6DHksC4PemErE98wFgs1pdVkbGQAeoY59sA8x63WfYGbfq/sb9mqhgBXktUQY7AgDMS8YCfOFepIyHxb5ZBih/B2hodwWIcE5cZ23uPmuWqnIkRgAZwIWVnAGGOB8Up5Eqrt3DBobuAczBF+9vbW3RuEVaaqFCAoRAC2MDBDlfF/Pn5orBEe5SAAx4BI7sfrUkD3Vzpnumcr55efkZWLa5xTaAHsogx0Qt42/MS9ufualRz7TvKEpkP63B3IObqWLsixg3bIZL1HqPoiADbLU7tml4wfgJ46Ugv1BiSdcJggxsbE7dOQM3lFJrfG/37Rs9n1/r4x11YIvHu2XtLZdLz5rfZ85t2TdWS/GUJZmfd+9bLY/9+AJJtLVlfvee/7tZKifPea3tMer3t3Lb0/KLZ/+fbNtZI1nhLNk/VCe5ldkSLeKJJ6jAFu9zpU94KcglRVU1zUlLirpNBnucMjZIYHZiUMKRkMTbkxLIzpJwTkBKJhWIRAMSKQwrAPJ+OTAsLnOM+EBCYm0JGeiMSSqEcpOSOZWz5LITLpPp4+bKnMJZMq1ktt+R4ijNroy6lq6thrpGULzCmsprLvaGD0syvYjheuaZZxSiDNhwQwB7qBD33/+AgghP58cdf7xccsmHncsxHRw+rG4Nf2A7oHAxZ0PpOCze09/Xo4Dx+z/8QYHtn//5O5mneLLwrrrqKq0l9a//+r/k4YcfkV/+8pdy8cUXy1lnnZ05ni3cpnwdADfE6uDaYWFLJaWru0eqNm3QBvVeYGMsKIiXX/5V+eQnPyWXffrTmtHGy7voGCAeyi3q+oKmQaLfuXtvuvlmrWD/61//WooKCmV7zU5VhG64/nptu0OSBTFRxNXtqt0l3/3e9zQ20Ep5mEvUbGj2tZ8N2HBNtbY0qetv4aLFMr6ifEwBG/OUbGGADTizshKAAFDN4o06ptnD6axRrgegw/v4OwBkkDsSOlC2ABPrUMA1tBgs9gNE4XJjG28NNbtt2R+JBBSnBapc0shgutjsQLq0TVzhCBcdx2Gs7W3tGn9mBWD5HQWmNR5t4cJMZwL2D2CZ6mdA6VV3+ZtlbTJmjoHdmGcAIOMCwoj5AuC4t7h3aXpP4oGVggHeuF85Z14UANZY0XStRGwIoKIQ76ur098DP6Y62hitr6ll1WI73muJHHZPsm9LnODYbg67Mok8OPKZhF04Dx5u2J7yN2yHnQsKClUFfOKxR+SJxx6VirJSGVdWLvlFJXkMRGwAACAASURBVM7tmh2RrHSZFMbKXMAlzXwhuQHbMPaxDm5HHdgGB+Oy8e5/lpan/juznE278OcH1FfbsmejrPzpOdK6u0W3mf32D8m7vn6thMO5R2kJfH0PG0v0S113nfYT5KaKhQclO+FiVPo6e+TZ5ufkD4/dJjv3bJKscEAChVmSNzkq+UW5ClUKVx5gC0lQkpISIoCC2QHJCmWpAobLk5/N9Znsc3AnsUHJKYxIMlskmh/RuDeDv5H7TnQlpa95QIYGRGGPpIQpxdPk8+d8Rj67+IuS7atqr+9keYW9e9U1q+8FrGkq/SAZlQS5u5pjDth6NGOUDNEbfv97+cH3vy8rVqyQTZuq1H3JEzTxWD//+c9l0aKF8q1vfUfjW1h87On9cIDNitT29Xbr0/kf/vhHrf/0ne98V3p6UNjqtWwCitrcefPkRz/6kSps//2LX8hFF10kZ575tkw7qJEuyZcDts6ubgU2MkVR1/giiJ3Fg6QKgO0zn/mcfOzjTmF7tcAGAPf39kn/QL8CW9WmTdp/tKSoWHbW1shLq1bJzTfdLB//xMfljNPP0ADxW2+9Re644075tx//RBdWA7aDnV9GWVQIJhxhSK9nQ0OdZlaecsqpMm2aU2/GyiLF/GRuEePHXDSgqq2pVcCdOm1qJkPRq8jgEqSIcknJOF2kTZm0W4P9ABRU2h8/vkLVsZFxiZYgYF0z+Kxlgdfi0t20H+uRjs5OVXNwuwEFKD1ABsoUcW60YwPWtFZefr4ew+r9AZQAI/cP72fMa9eukUQ8kSn7UTpunKpTLpHEqagGRlaPjPEBsDwwkcXKuTAWvgOrAA9jNGDSlk/V1WnoctnZ2qGgqEiTi6LZFFsO6P+Zc1YSxrI6iZtTVax0XKYmHHY1hY7t+Dsw5mLRnGvTO+fYhvEzdn5vIG6uUs4FcOOcuU40i59QOUHbd1lHBwAY0Lvj9tvk+WeflewwhX3DkpPLuEukrLxC4ZUWX8SedqaLC5Npy35o7zZv3lydH4xzrL6OOrBhuPV3/uMBwJZ/3AfkhE/fkolj216zRf7w83dJQf0eacoeLxd/62ZZtuz0N61i093fJlc8faVsq98iwXhAesIxB2zhiAwlhiSvJEfW1W2V6uq1CmyqMOQMSdH4fMkqCQiAZoBldZsAOZWos10gKT+byzPRzQKehjw8pT0xScVSkpsKyGBhWEL56USFtFpnk52SC/1NMYl3JyTV5+KJItGgvPu4D8gnz/y4DMaHpDC7QD/IxuWMk6KcYkLHx+q9MibHbeoa8K+um0TKBfdquYt0/GEa2HRx6enWh4Rnn31O/njjH+X73/u+nHaaAzZKJ/CUjYIDQJ1zztny1cu/rrWo2Ld3ETRoGukS1WD+dFybBoz3dEtLa4v88cYb08CGwkZjbtfkmkxVsvC++53vyGOPPSa333GHfPYzn5Fly088ImAjpoxMUxbdjRs3yD13362wRtIBwMaiBaB9/etfU4XtU5dd9ncDW19Pr5ZBufmWWxTYUNhY3HH5EL9zww2/l2OOmSMXXvheLV9w5VVXqRLyT9/4VkZF8sbmeRXEkcDmyookZe+e3bJ69Wpt04WywLX2KjSjdRIzfpQyHhRwb5pbk7kIgAIplJwg89CreDHn+Bu1yAhQZ37q56GnRiBQReYi3Qn4u6vjRSao6BxyilW7PiRwXICCGmr8zSW8uP0xXwEAFF/eg0pWXl4mS5cuy7gbDTI5F74AOO4rHkqIA6X2GlmqwAWg0rS/SWGQos24M/mbFYY1hQ3bcB0ZDwCGCu66FiRVfWLMuFqBNl4czxqlWzY423Nf0bED+EV5wzVMVi2qYVOjUx+Liku00K/FjgGW7Au7m3Jm7lgHdYMKwnyWAIEGamYvp3YGVLkETs0tayqouWwN6kh6oJBw5cRKhVvszDmilGHPm2+6SXbV7JRkwiW7hbQrQ0BC4YgUFxfJeEp+jJ8oxaWl2mcXSCQ+FZtyvoQf8IVax7wYa69RCWypouNkxdfulbx0yY6qvQ/J/73yK1LQVif7yyrlZ5+7SyZPWzjWbH3Y40Vhu/75G+T/PfRzad7fKoFwllPIElmSFaHGT5ZkZWfJULo2JmDVF0hJdn5YQiVhlwWaBrBkzDX0VYBLpSQUC8hQkIAlkWg4LNnjh+s1RZIR6Uv263tR0nJjWRLPC+i2prLpTZKOmbHtOEasHZdoXMISlOWTT5CJkyfph2RBVr4U5hbLlKLJMq1yhozPHy9zJs6RirwKv+juYc+IV7+hW8gpaeHUWlXXSDRIuz40RmsEsLEwPPPscxosbwrbxo0b9cMTFQO36G+u/o2cesopcvGHLtE2UQYG3kB5c+XZ4mnwkQnOp5F7d7c0tzbLTTfepB/muERZwHbv3qUL58MPPyyrVq+W4487TkER1+FHP/oRqSgfL7F4IhOH5A1CP5jCBrCRaUbxXM7lz/fecwCwUZkDhe0nP/6xxshddNHF+jOvV+sSBX6xGRmpuPQM2Dg+L9zOuH9mzpipMXRAAkV8Tzjx5L+pB2cLHLb0ukSBXxQ27m0a1e+q3SlPP/20ulmXLVuWjvPjIc0pNqP1xfxBXaE3LDFTFkDPIg2AMndJBgG2vHFlABLzkexNYsaowu+dg5wv2wPIPAAwx1wWomtczvVxLdq6tbwNcVMAz3PPPqsZldT9Im7LemeaC5A5unLlc9JYXy/LTzhRE2GwMYDDeIgL40WPUNyNjJ/4NwpFN7c0K4QQc5VPTFgwqEBBjTSgUzsdRKOaiOLu3bhub23kgC3Aj4cPXOeTJ09Slx/Ahr0AWBQpKy1iKivwQoYq4+N8eA8xeMTu1e/bq7bo7XeZt3wRogDkGCyWp2HXYJB5CIiyX6szp0Wu02VDsCdQxNhR4FAdgUsviGoZmnQxaK4DYwPeGBvX0VrP4R7dsWOnbNywXvJycTO3KWA31NcpxPKKhoISCmRJJK9Axk+olPLxE6SwuETtqD1SBwbUzmTwMpfoT2rJFqP1vhg5rlEJbJ3JUjnty3/MFMV9etX1csWDX9OxF+eXyr986B6ZWPnywEYR2JqWHVKcN04q8oafysbKhaF11K3P3SS/evwq2d20SwK5AcnFT18QlNBQUCJFIQnlOmLLA9iynVpiJTuAKdyeBmx8oJNkgOsySWX22JAUTcyVnMpoBsYCA0HpG+g/uIk88WsKbGnFLgODAykZ6I1Jf2tchroHJRVxWW6J/qSEYmEJD0WktLxUKvLLFdgWVh4vJ007VSaXTpHinHFj5bKMqXHak7C1jaJEAU+0WuA1ra5ZXBkLvylsfMCisN1yy83yg3TSgQJbf5/k5uZrYsKWra7eEy1v4gnXxNkLEyMBCsPp71y2gUIGY+jt7pL9Tfs1MJ+FyrlEe2THju3quqAv4rp1a7VOGhlmS5cslWkzprtm6Wk3yiu6RNMdABhnW2urbNy4XuvMoa5Z0oHWiEoNavzUsXPnyvTpM9QF7GqwWabpcMbry8WwaTJAIEvVSs7l1ltvVZVIga2oWFavXZOu0TYkm6urdCFHoZh77LGyYOEiXfBc0La76Ti/keqlV2EzGGVB2rFjmzz80EMan0cCA/Bt77eFcjROYhZtlDUUNmwGAHDOwADJGLyWL0fJKszEWamiH4loc/L9+5ukqNi1dOJ3lhlJbb22lmbNRJ4xa7bul2vc398n48dP0O3Nlcd3czHimuUaYEN+hx1dRX5XJJmvLVu3ylOPP6rHW7zsBAloJf96vR8AA0sqKEwrT1pKpLVN6urrdDvOjWD6nNwcVaeIMSPDlfuADEySZNQl2NenEMb2XGOr/A98MjaDJUAKGz711JMSDgZk/nHHy4yZsxTOgGGg1cW6TZBp04b7+9q84PMBYKJ7AvcJ46cA7t59e6W6erNkh0N6rIrxE9SFij14YUPGbG20LJnJ1EZiQ7m+nJtlbhoUYhOOz9+57nxxXhYSALABWLiLX3jheU20mT5tqsSTSS2HQ5LI7l27ZNfuXdLV1iJDybikCxdITl6+lKchvri4RGNZCYngXi8qKJDFixbJKStO09qIqHOj+YHG7tnRAWx/+XdpefgHmc8ROhks++j/1jg2OOOu+34mT3X9bwlHUlIWO04+/f6bZXzB9IN+7jAR6rv3yXO1q+XJvX+Rs2efIx+Ye+lo/Iz6mzFRtqMv0StN3fulpbtVksm4/Pq56+XB1XdJ6ewiieSHJRx1H+JexWvkjlDH+AKggDZeJBpkd4elf9AlJPD+svn0Mxx+6h7oibsYtoO90oBmWai4TbVwZYjFJJgZD/vATcqxc8Zlu1Y/AyJ93QMSTA27Q0sKi2RJyTKZMXmmfOqUy7Sum/96bS1grhSXxYY71PX9M1gziPIqbD3dXfqBtvK55+SWW2/NABuByz19vRIOZStsUeiVAq/69J7uenBYwGYZjmnA6+7s0ObaN998sy4GXmDjAz83L1+TZSi5QRFRV/LCdSPwQmEGCNPu1gxkpad3WONokqrebNq4Xu6///4MsOGqQimgxEAo4hpau2PwAOSK53qPp/fPIWqxWX/VUDBL61ehPt5xx+1aqoIYNoBtzdo1ktTitgV672BvxsuijfppisNItdI7hpHAhruX/VRvrpY/33uvxvmde+65+ju2He3tqjhnXMWogwS64xrEJizYa9asUThAFTG3nzZC7+5WiEFt4vqi4BD/BKQBTDoHeDBI0Zc1IsfMnavXGGALhyMKgGxnYGF3H8cC2HB5zpwxQ84480wFCMtKxp78v72jUzZtWK+qD83Xh/6nSDJwtnTZclXqUJPsHmTfjAHYYq4BKvZAZR0DAB/eY0kVmoCQDl1QOCLelPZpyaSCDyqkFdy1Ocn1RrV96YXntbjwpEmTFaYSqUF1w5JByfuwjcW5GUQBhS4UIaZFfolbo1QMEKV9QjvaNGmnl44S6YLGCxYu1Pm1a5dzY9Ndgv2bu5FrxPtxt/LFOaGk8fJmvjqXbbeOy7nDSTZwvXpxYTY3NWqy0yCZwFMmS1nlRMkvKJRIiELXKenu6dQacls2V6tSjWKaUdxy86RiQqWUljsY5vMEcOaYEydPltNWrFAwp1Ax95zF4I3GB5xRAWy1q++RrTddJuGU6+8HsE0/+T1y4mdvk+6BXrnhictkMOdJyY5mSbRvhbx92X9ISU6lFmulsj7V/RODCelN9MqW1k3y15oH5LmaNbKvf5ucOf10+bfTfyaTCqfovumlmSWuvtFoeZG91jLQKutq18rKXU9LTX2tNHe3Sjg7JHXJFukKNEjBxAMDJb3ZoKaqZbI4ga6eQelNxWRwwJX4ANiIh2OhYFIWTs2TSG5YM0oN6oA8A8KMbeBD9hcVyS2MZpIU+mp7pbO5X4EtGopKoNyVICjKL5CugR7pbup1MEeZg1CWxHsTkuxNyVBMNDGhsCgqhb3jZTAcl2++41vysZM+9ZYqgvx6zz1v7BquQ4DN2s145/5IhY0PeeKonl+5Um7505/SWaIrpHpzlS6ExIUE6SEbDmVaQpn6wzmNhAxv/JT+X7twuLMnnZ9FgNgxyoN4gW3nzh2ZFkvEpxDUzQvoUjeudlQYLp57uMDGwgOwPfDAAwcAG4tVdnaOLvy6kHAu6USMVwtsFHqlrtZdd90p27dtl19e8Us9xzVr16YLDJPZHVLXGEoecYau6K5T1LyuXTvng7lELT6PsiubNm2Q22+7TT506aVy4Xvekym1gsrijSd8veffke4fCAHYnnjiCQU23G9cBxZ3gvupLUb8GYDFPAZMLFuS8yJej4V+zerVCjSz58zRn1FrNI4swhyKaAY0LtZdtTUKgLNmz8mAg3c+oYA9/vhjsrt2lyxctEhOP+MMvXZABWoVcEA9Q0IESCxB4SO2jLg0kmcIdCfAHRenFY4FEAxWGJOVLbEHKJcU5GrPefvk2ris/AfAxxgAMI7By4AHdy9/q63dJa0tzQqr1E3MzS9Q+CT4fmRZFAtB4Bwofj1x0iR1p2qWaDrzW+dOIKAlSWprarTWGvBDDBzQTAIFMXLZkbAG/ucVFOp1QHUD1MhYLSwsyECsxdYZ/DIGfuc6S+SoEsgXsWvY/fHHHpFnn3pS2ltbpaioWCrocjCRbgqTpLyiXIpLirTgNSVNtlRvkk3r10md9pSNuyrWgaAUFBbJlEmT1EUdjGRLW0eXQm1RYaEsX75c2/BREFm7naRrwnk/v450Tr8e248KYOttrZVnf3GhBDurMsCWXzpBzv7BKumQZrlp3SVSWd4mQ6mIhHo+LfGC6ZJK9GeArSRULonBuKxrXSNb26qkur1aW8PwysmKyj+e9l359MLPSE3bDtnbU6uB7zlZeRKIZEtJuEDysws0KP5odU0Y6OmWzd3b5Kl1a+TOrTfJum0vSrw/IYFwUPJLI1JUWSRZ2W4x1IUulCV52RHpTZ+jPl0NZMlAKKlxZ33BISnsC0h7dkICQ05uTqRj2cJ5pJGKZAfC0tcbk6xYUJJZCS3vEU5EJHsy2VnDLk9csYN9roBu7jgHbAq+bUlp2Nqu9dyo3TZYkJRoKKxSeX92vwy1ER8Sl2A0INFIWKK5YSmIlsiEyARpT/XIyRWnyKIJiyWZisnsimPkxBknHTX7vx431tHeJx845goF1gn4texQbwzUgcAWke6uDl2UVj7/vNx2220ZYKuqrpKeXoAtKMFA2CUO6P8PhKZDAdtIl6n93NEOsDXIbbf96W+AzWUKRvQD1wGLaw/0aoENcCXWCZfoQw8+eACwseigptHGyntedj5HorBpd4SgK9ZKzNxdd96tys+vfnWFKjAAm/ZHDbmg52H45BxdV4WRCQavBGzE5wHUGzes03jASz98qZY/ARiBFKrqGwQc7bl5sOMDBrjzHn30UU1uQakxkCFrFIUSG6CMAUBAroOeiMaYAQWc3+bNWxR8lyxeIgWFBRm3nRd+AcMHH7hfh/H2d5ynWZum9ti9wc+4EJ9+6kl1Wc+ff5y69BobXNZkJJqjP1PrC0UJlzbB8jU7d6hLsbOjXcc3aepUVavs+vEeVELg0V58PnM8QAxwAagAHYuX03tUg/ddEV5i2HAT8z4SMbhfKUrLe+NJBz3ALePiuIAeiQaAFscHSlCTLHvWXKX8jUxTINc9HDk13hRnHmqAQfbp7cRgaicw19nepvO+rb1DwRtAxLWKQs8DjMbWTZmisMff8cBwfpYRbZmjgC12mz9/nmYNP3z/n2X3zu3S0UV7xkFXGLhigkyZOk0b20+YOEmBjM4hhGh3tbfJ5i1bZVPVRqnft08GkwlNTuB9xeNKdXsKG7MvEiJQLufNnScrTlshixYtynSZ8M4b7+fm0bqHRgWwoTA9/YvzJLn78QywhXMK5W3ffkg681vkL1WXyfTpYWlui0lN7adkW2CbdPW1aIA8qlK4Oyqh7JDU9O3Q9wMcuOR00sWS8o7jz5eL539EHtpxn9Q0bddts1M5EsyNSlm0WBaWzpazZlwo04qPTl/SGDJ5okVaWmOyo2ez/HX97bJm1xbZ3lgl2VlBCRDLEhyUcDQsIcL684YkKiFJhIYgUr1x8/OimtmZEwpKV3AY3HB9opyFnDkkkU05j5QM7R+UvmBMon1RiYXjelPnRHIywEZmKAqcveh2wMsLbe17u6VrR6+EsgIasxZNhCURHZQsCoT3D0l/XVySuYNSkpsnF5/8MVk8fb5MLpkmvcm4zIrOlRnjJ/mQ9jrd+VbTiQcXBbZEQqHb3G2msnmBjadgdXt0dcnzL7wgt99++zCwqUsUYAurK5Q5CayNBJlDAZu5F6wOm5X1aG9zPRBvv/22gwKbdkvQL9fYXXtppheww1XYaDiPIogtUNgANuK86JFKpwNcogRFa8P0zLEOjB07EmDTIsSqRrTplwLbzh1y5a9/LYWFRRrDhoYXCkbUhiwW1kLJjnOkwEZtsO6ubtmwYZ384Q9/kA9feql85CMfkZbWNnWr5efn6fmN1uQD5iUwgKuaFmhTp03TO4MFnJIYa9es0TIOs2bN1iB7oM2ABqhgfvPaXL1ZVq9epRBGE3TUEvZtLmzsioK8cuVKTSwgbuzcd7xDg+t52YMEAIH7ErgjPKC9rTWjUJIlesKJJyn8WPyVvZf7Djd43b49sm3rlv9Zr3apajpt+vSMasUxGD/XA/B0ABpV0OFvxFOZkszYGQuldohp4zwpowPcrl61SgGE2M783ByFoNJyV7YE6OLcOW/GRMIO3Uu2VG+W3JyoTJ8xQzMrY/GYlgchTszKnVgpEfuM4PMAqOMeQeG0Lg/s2+LYDGZQxXgAA+74HdmljAOFee/ePXotyLwFSpmLxCSiErJfg0tgDXV06dKlCqcP/OU+qVq3Wlqam7Qri7284AY4052ioMQV90Xp4wU4kvCzeeN6aW91Bd95ac2+SROlfEKlhHLyNFaWcyFT98STTtJSRpb4YNfW+9l2tDx0owLYMMgLt35belb+XI2JS5Tm7u/6+h+koWivPLv7+3LszDLZubtfbl1dKQPSLqGiPMkaCmjV/Y6GLskpjOrTlmVHJnqHi8dOKp0oBZFxsrNrqwbhA2x8p9jsrMK5cnzRZDl32kVy1qxzj7qrlA+f7c1bZE3dZnlw/V2yYd822d9WI7GehMJZOBmRQPaglvegcG6kJCRZhQGJlmZLNBkSyedpZbhEh9VlQ4Hj1UPNG+La+oYkmT2YSUTQD8eykOQUuSQEvlD5rFZbICYykExqXTaK6aK0xXoT0rKpQ8JZAd0XGaiSm6UKIE3jY9sSkioa0mSJf7vgv+STp10soZCrgj0kKb85/OsEa97YGCCF+Bo+KPniw9jrGvMCW3YkouUNWDheeOFFuePOOw4CbBEHTEDGQeLIXgnYNOkgrSAxzrbWZv2AJ84L95LFsAE4mTixQCh9PP3o/Bt3qMGgF+BsAQGeCDZGGUTFaWxs0CzRRx4+ENhYYCLZtAMKqXrIi7Gau/fVABstpwA2SoigcNDpwAHbal3EUQ8N2Ew957imphyJS5RzQyUE2H5/ww1y6aUflk984uOyv6lJs2OtXIXXff06Tb9XvVvm3X333acJGgCEdSPQ7gcvviiN+/drDNa8ebjJinQ+mzJmLizi2R5/4nHtA7ritNNk4cJFeg0ticPmBdcbEMPdSgX9c855u0IbblbiHPfsqtX/U5wVFaitpUUVamCMmCkgA9chSpaVquDeYv8O/ANSs3OnPP3UU+rao8cpKiBqHUqaS1zgAURzKiUrkKXAhWLG9gCZgZPuV5VflxiEbfgd+2aMJ59ySsaVx7nafc6c5f+AJ+cL+G7bulWIG+X+JT6UYPw5xxwjs2bNzNjJHojYN65fYA+YQR1DgQMuvQV+ma+Mh2NgO/5fWjoubRdne5fs5Pqssh024HeU75g2dVpmn4wV+y1btlTn0V8fuF82rX5Ry7Z09/WrSmavUDq0Ijk4JJFQSIpKyxSMp0yZJgXF47RlG+7gcDgqDfX7ZP3atdqrNT7QK9EQSlyWFI0bJxOnz5LComIZiMe1tVtebq4sWbpUS+MA/taTd6SX4GgobqMG2Ihj2/TbD0pu9qACW2c8S+Z96ifSW7Ff6gevk2njx0tNrci11VkyQCxNUZ7khfKleaBZerr6nKsmHSzMBQVKAAdeABo/D2YNKtTxAmpmlMyTabnHyORokZww5UQ5Z855GhM3Gl4kIOxqq5EHtz8p1z/+C9lLm5w8kSGXwax11yL5EcnJi2jtNQWpXNeVwF6co6qNA3ERJ5C5kh1p96hmkaZLfaidSsLafgr1rj+ZkIGGAYkNuiyEvHC2ZI1z9diAOVyl2Xlh6drbqx0OdEzpgryBaED6uwYkXpuUQLELbj1h6ony/Xf9QFZMX8GKNBpM/KYdg7duE7BGo+xUOrPNXBwHU9gANhpHd3R2yIvPvyh33n2XAtspJ58im6qqpK+/V4LBYWDj7vIqQQYbXrgZCR26TYBG7u6DnMr89Q0NcteddxwU2DRTEpVZ3a+ukfeRukS9Cht1qDYBbI88rIH5ZFPyBK4KW7aL8/K2l3q1LlGasre0NEtrW6vce8+9uliawkbSAS60cDjbQa9HrTxchc2Akoxbg1HccBs2rJfrrrtOLrn0Uvl0upYc2a4szPRcHM1uUVx6xLA99dRTGp+F280gCJea6w7Qre5J+tuikljDcHOfsv3WbdvlqSefFBlMyplnnilzteSGte9Kw3i6JMWzzz4jW6urZer0aTJz1hxpa2vVci7YtKKiXGbPOUbHgquce2jf3j1StXGjZnnyKistVRcfiiDbAxuW8QiYACi4JgE77gXKiRBMD5RpUfRYTF2Z7K+woEAzFvk9SjBzAQVNQwOCIcmODme0sl/UP1z8KH7E8Jlrkb8Bv6hT7a0trsPAgGtPBTQO9+0Myp7du6Rpf6NMmzFTYZFz5bi8l3Za7IfxA4moZfyN8XnL+OCSBex4D4V4aRsFUJvNAVNCACgKzBgA8Ib6er0H2CcPE+wPVzjdCo47foHk5+XK448+IutXvSC9bc3Sn64P2ZdISSzFujWoJTz4stdAclAioYC6SqdNnykTKsoknJsn0dx8l2wwJKp6rl39krQ1uaLYEHNefoG2tKL4blYoIp1dXWpLyn7QJg7bWiFhuz/tM8j7oPVGLCijBth6mrfJQ/+6QopCrQpsvDYsOkGK5gZl5sy9khsJyarNMflzQ75zhabhw2qOaeV+nrjSWZEa8J49XIvCAM5qiPH+yvAsmZk7R94793yZUzlHZo6bPapcdJT2uHbldXLN41fK/rZmrb0WSGVJdkFYssvDen7eeDNtM9Xh6XIQxo3qbJArOQfYTe0XS2bsxc+oa5q40JmS/q64qnqUAMHlORQVCRfhSg5LuCScSULgfa3bXbIIoGZ2JslgYHdCsiJZIuEh3cdJM0+V9x33HnnbvHfIT44VKgAAIABJREFUlFLngvBfr70FLKCXbK/+gZguEu5DM10oN91UXK9Zul0UqpICW4eLQQHY7rjrTvmXH/5QTlZg26RP80FUofTDkQGaNzD3lZIOrPE7rk6N22l2NavoPDAy6YBMVNyGjM21fBquQfZqkg4A17r6eg3MxyVKjBcuUWCAcw5Hohn1kGWAD+UjUdjUnuleorhgUXno8XjvvfcK1fo1hq2QGLY1MihDEgm7WltZ6VjAkYvByylsBr5eGAXYUA+vvfZ38qEPfUg+85nPaHstIAf1kmKxuKfe6EXmcGc44EKDdtyiFnDOeLEDizw12tatXaufeStWnCbLli/X62PlNmw+EwJQVV0tLz77tLrCz3jb27U8hT2kmOvN6rORUQmIMcdSg6KqzymnrJDp06dlsh2tlAffARSUMlx8lJvp7urU7FOgB/ckiQc8kEwYPz4TE2bvN1uYWmPqE3CkWYsTJyoc2LW3a2UKoalZ2Ie+scR3oeQSl4bSB+hRxqSru1uzwnENAoK4SoEx15XBlT2hjAcxdy+sXCmtbe16bOBTBl2JDUAH1XHKlMkKWqbS2zlY7TwyRFHygdLKCZT8cEWJ7ZxxfRJ7GBuISX1DvbbqIr4QWAOkOFeOx3di3iiU/dQTj8v61S/JQEerBFLx/8/ed4DJdZZXn2l3+uxs16r3ZknusnDDNs0FiBtgQowhhFASCLEpMRj/MSk/waaEFgjE2IAhYIqNC64UG1d1q5fVaouk7bPT585tf8773W80EjIhWAbz5L9+/Oxqd/bO3PZ95zvvec8BpdMerTzqNko1E6WqCYvkA9MWXcoLFBAnR8N/8znk/qdNn4V2GhJ3dKCzU0VrHTowiLXPPCPdpLZVF7aN56S1ezp6ZswS0FgoFuTeYrcvu63px9fsP6cBm7be+W3v8Rf6upcMYHOtCh65+RUwB9eiUg8Jw1ZYvhjmaVWcvIT2ECa+8XAVm6d8vzFfN9U8+BCk6VJoJBlpgBEN5Ahw4uEIarAb5q/zEwtxzYp3IBtulZy/RR2Lj5svmAfFdh3L3V9+5wWEXnc9B44YDvodmdLN6mFgtBdffubf8eT+9bDMMgrVg0Lz2kaQXQPiw0ZGTLJCbYKsGpwJJeKULR6AEQkh1hNDIhxveKzxtYyUYiMDN4Isnhvui3o3nkNr3EatYiEcDyGejMAMqxJzYCwgTFxLTxxGV1RKo2M7c6hN1aW5gOVZbuxOLQ5UEbBp9huQsikBZyqcwcWLL8FV570Zp89ao97//5dIX+hz3Ph7XQ7lAEqwZtZqUsrRYE2DrOdl2KQkmmsAthtv+LjkXRKwlSsVKeORfRBgIpZqh7s1m/d9dHlST6aNUqXvw0aGjdolhrFrwMYJkVFDBGxBYddUmVJr5o4FCpv33wx0pCSqfdjqdQEwW7duwcMPPSgaNu3DRsBGdoSDtepkVY0Ovwtgk1JqKCiMA1McfnL33cKwSZaoBmyeB4MA8TgCNh4D9Xm3feMbAkYJ2A4MHUC+QGPTVklTeCl3ixKwELgQTG/ZulVYHWqTdBmfpq80q2XeajqVxDnnnCPsmQZgzSWrEu0tNm7EM08/JV2F519wgZRTWYZjOY6MFpkoxbx4wkQJM1apin8eJ3eK2ek1SBDGfesyoF4siK+apCwMSvzTwOCQaBNp4Msyo+Rueq7SVEW1Vo1f4wIQyHby/uJ1o6EujXpZatXXSJvKauAjWjYa6dKbrVaTxgSaxj71xBPS5NDS2iY6v3QyIc8SxfVk1MiQ8bVa18rj1Sw8m1J2796FXTt3KpBCJi9qyN+deNLJAnT5PGkbEl1m5b1NXRsZSZr3slzKv+HTRj/DZmDK9yPg5jnP5abEImXevLmNjl+eV7KlwmRFIvjlY7/E5o3rUS8XgEoZRoD6aqVjdRGAZdZQNS3ULBvFchWlWh2kKQjedJlUplLXQygSFcA5d+EidE+fIV59TKuoFEvYvGkTNm7aiHqpIEydG4ogy3izmTMQT6SElWS7OJnH11z4GmlG4OfUm75+x23w/i129JIBbPys1LHtf0hlig6Ugzj34jdhx9Lt6OwZg2kG8S932jho1ZRdhKOAA29gXcIjQ2TV1E0dS0ZRzft1wKYTQcBmhh3pntQeYvMzCxExDRhhA6d2rMCqRWdhRdtyTE/PbKzKNPgS0IIgmv/9/OdZA7awvJ60MIGYw2QAW/n2sHuFEJTR7CCIsxTFS7asUMyjvzqIkUoeplnAWHkAVrWC/vIICm4ZCHsItrkomxas6hiG8jnE6gl5wMp2Sew1CJTCnYqx9HIu6jWlZWJ3Z3JmtMGKCRsZBmoFU4Lh6yVLyq+hdBDxTkNKp7TlsMfVMbV0xhFbEEOyK47ioQpGt04i6kaAtgBCCVWmKR2oNkq4/BsjGkLZZaNDFOefej6ufvk1mJWaiYHiIGame7Cgawm8uifu28djk4GilpNd/W8x59XdoSy7cFBXhp+KddUgTS9yGuU3P+lAMWw5KaGspYbtxz8CAdsZZ5wBdolWqlUp40nDgM94/bYl0WZApb/nVwK2oxm2QiEvGp6IEfmdAZszOYFooYBAoaDC7bnAc+jXVMSW/v14eMMGvPqNb2w0HQhg+y+tZVB3wPps3m8qiTYzi3qRJOeWgC0YUFqdiTEpiVLDxpgtsZ5g04FHXy4CNlZ8j2zgOLrkq4FIM1AVcBwMNILt2RnJyZcatm/ceiuufMMb8M6/+Av09/eLIz6tFtKZjOhzONH8oUTT/91zzUmdDQH0Y+OiY+XKFQ3vNQKW7du3Yd269Th0YEgAwsvPV0BMg5DGcUkofAnr1q3FxvXrpCPwhBUrBODwPbQgnholMkPaRoVgjiwerxf3yegpdiJSu0WGqjnySQN6Xm8CtmeeflrOK42XKVjn+7AEL0bIVMuLfFOxxLwGBG3cH4+Lpf7pPT1iEUJGlDGEZAo1aNNaPRnHXQ+O68h7sGli+9ateG4ztXizxQOOpVmt/9Nea7x3+D5cDOlyKZk4/jsaSwjjJSDHtoWB5RhgVitybskc8r7lptMSyDDynLFsTZDJ4znMdLKzlPY/IdWAcWBI9kfQynPN68a/pV6Nx0cmjNeGWksGu2/fsglmpQzXMhGyTMQClA/QHkot3nj8nC1tBGERvFYrwrjx/7rtwvErCXI8fpMCQ+LnL1yIeQvmIZPOKq+3MLuKt+PZp57ExOhIg6VjNunMOfORbGmTuDeOG4z+etUrX4UVK1c0ski1/cp/d08fz9+/pADbod71eOqzF2J8JMecCSTOvxjlZTswc2YNU0ULX/5FBmNuqaGVIuBiWS8VjYmYniBN3XRKu0Xw1hzNJL9zHLSEDZTLNpwkqVRlYWGbStuVQQSzZi4XwPZXa96PBe2LFNg5wlGWLNLhVcSxLggBFycJAV8uP4eDmsSh2DDLFUH/nudIyz3LTIc37tfffyAspUTqJ1w4sFwa4lYxaU+iFnBh09okZKLsWKhXJzBSKyIeDMvDzGaMwakh7M4NYry6T0qc5fEaqsU6ohH1funF8YbOT46x4KJcMMXolg862TECtkRPVFi48kitAcC8sCel2fTCBFJtCQz8alh+58VdhCIhJKfFUB+2YBaOdOKNpIKo52xEUzEsnkH94HSUjQksa7kQ7SkP5y09FyfPX/2C73HLMTEwNYCf9P4IC7ML8brFV7zgff4x7ECvoiuVqgA2+q8pE1jFGMlEr+1hjmgaCCAWJWCbEqBxGLDdgNWnn4HtO7cLYONEQhZKJp7/ga3HEYCNHke06AgEMTY2Ihq2u378Y2ECPvShD4s3EtkUAWxBdlAqD6jnZdiY85ifQnz3bkT8Tjt7Ylw+X2R//69dtpFqBXvzeZmEl6xejSEKoeln1d4mJViCUQFNTYbAeqLVwKw5eaCZ2eHvOUdQwzYxPt4oiZI5+uIXvigT46bNm+Q1L7Qk2pwaoQEbc1Jv/Y+v44orr8RfvvOdAnzZ+JDNtqlQcr8s2mDhX2I3NQEVGwGefuppbN+xQ8q4dKSnXRBBC0tn7OplKXB0+JCUL19+3gXC8PA+1/e3XriQvWXDAhlO3g8cb1vbWnHmmWdhCVmweLwh7ldjtSvvwUUE70ECXsYgsatx1uxZIpCfOXMWsq1Z+Tw6i1QAjmmirbVNDGeVXk3FwWn/NQIUlQVaUUDMtkUvSkZqyZKlcgwss7KsqTo8yV4r3TDZX/5MszoRsVBSJW4JTO/tFbZw1apV8lVrzHTo+tj4uJToCdLE88yDJBewjNrdM13AH0GeHj8IZBiyzvtq4eKl0lXK88sO3pppinZvwcKFwpbpsi6/6ueEryULR9DK88Jnm8BM6+fIbrITluwXQ9knJ3OSFbx/7y54tQpqlZKUZsmuxQKQOYWATc2VAbicI9nRzbGBFSqzgnK5KoxbgV/r9hGMmzQmRCLomTkLCxYpWxMykmy+YAwemdih/fuFRCE7nm7JYva8hWKsK8xrsSTX/9WvfrWcY54rzZL+Ph+hlxRg4wXf8K134+ff+RoynQbWn9aDE04xsXRBBgOHCviPTW2YtIoKQPmaNX5PoNYM0rT4XX/la7SdQW2ihmDRRq0IeOnDPcIMUQ8yozPmm3+GA3jrKW/F21f9JWa1zFLAzme+ZPIhiPLLmM3f64vHNUAoEELdMlEqTKFeJatmy4qadXOuQLgpPyuDB0TV/vN/1S3nvFUDZB7o12SL5oK0u+3oCdmExW6cQBVFs4jdE4MYmHoOew5M4EBhD/pGe5GrKs1Zy2JF79L6REDaOOl2NegRkGnAlpwVa5Q45TPbAQFmgWoQwUwAnXNbMLW/JOBMN0ZEuyMI0AtslKUE1ZQg7EzGk9eRzaCmKBIMYkZbO8z8DJywsAM3XvkxzGtfjKpdhVOxUYuYaAu3S4akOv88h005WUc9LbyHmHSxcWwTft73EB7a/VOcv+A83HzBFxCNxH+fz9Yf5L14n0tIdKUmJR/tpXQswKYYInaohWSQYimEMVHUxmxcvxF3/vAHuPGGG3DG6Wdgx+6dKFfKytIjFJHJT0yRm0Cfniybf6YZOIUVFcgjvSTaS88TBoKdjOykpMnoBz7wAdSqVZko+XTSG028yY4CbKq0CiTWrUMklxPAFtu1C2EOuvQ/AzDa1oauyUlMHmWS3eavwFvJvmUyMJcvR6WjE86c2bDSGZROX33MTtSjNWZHH7supeqy78jwQfFGY/IAJ9TPfe5fRYxNnZnt0K1eaeY08D1y/8pzrrmEfLjMrIC3dBcSlIbDAgTIpO3csU1KopddfnmDYaPpLF3hWRpMp5MiDG/W8v5BbtTf8KZkt8iyEZgRNNE+gxoi3a1H4MPzufW55zA0NCAM0LnnvlyYHt7/ZJAogufrCEg4JrB7kUCJAIRfe6b1KJF9V1dTpNLhLmqea1o9UINIYT4D0gmk+Dx1dnSIMS8/Dxknaq6o/+LnJCDhdWwGL82drM3d2vw5mSp+Nu3PphgdtwHMuDDQIK15vzJG+16LtN3gfnr37JZS6IpVJwpgI+gcHR0R5pUgi/dLKhlHa2tWBPZK15g8QqenxwmeQyZMsGzI8UTHa9GGZOXKVaKZ04HtzWOLBrw8V3xfvp7nmFUTHUfHcYnjDTWCPO79+/vxxK8el8iuoEuD9SKsWk381MIBV/TrkqyiAZuQGEq2EArRsoeMsWLQ67WKMKvj+RIKFcpBFOPGjlBupuuhpbUdS5ctx9wF85FIpoW1I+DetGE99u7ZBbduyueLpzJYvOwEWdiRiaQukCVi3YjAMvPvWxP6kgJsPKHD+zfhWx84HQenRZA7OYbTlycwb04CfYMFfGNTCjm/4aDRROB3gGpxPcugWvzO/WlhPsPTM+EUysUyxofzsEccVdrhwGcEEEwfCdhWzj0JJ7Ytx7kzL8CauWciHVWUsZCxbMcWDY5ij56vROo4nmgLSvmisF6c7DRQ0+MVEX4zo/a8wE3/QTOwEyZOMXhkIuTBkc+lzJ35ftTJWXYNI4UqCvZBbDm4AZ9f/1nkpyrIzEoK42iOWfC45LKUyaJCV54AMjJsAtgmHRTHa/LzoBOCG3Lk9wR2yXAcjmHDKQTgpR04RVc1G4RchKoG6hVVmk4m06hFqnDLjoA3/k0ybiBkRSXG5+KXXYyLT7kc1XIBh8YPwi3byLZ24tR5J+Hk+aeI0ehw6SAOlEfE8DgajkpXrxGMIGkkJUx+3cgG/GjHd7B5dAv2F/ZIB/Hitrn4/EVfw7LulS+1uem4fh6tX+OAyPgYDrRcxfKuVRO/AjkCgKjsYochnwEffFl1E0MHDggLsXHDRnz3P78rXaLnnH0uevt6ZdBS97HSkyiWiYQU/x2UCUHiyuQ+JEOlyiIEhRxcqSUTo92QyhHl/sZGR4VRo+cbV+vXffBDsgDpH+hHrWrKQE3vN6WZU0H1LGUk169DODeJ+Nq1AtImyQwGAmibmkIwnUa9vR0T06dL+SXnD9YEotxig4MI9vWhlX5YuRwCc+agGbyVFy9BfeZMVM9Y478fj4GgkQs1dTzqOPxnTkCrAr6cZPhZeWwjI4fk9bQsYRbjl7/8JZmg2OQgjvfiKUfWgMfoGxD7z7Auf6rz6Z9DAXB+44XU15SGkKwAGRSWEPv27cVXvvIVMQV+z3veI5M2GZiIofIeybLRh+ulbO9BAMJoKLJo1EkRjBAQLV26DPE4TR4h549gbt3atfIaasb4e2bTDg0Nola3GlmY0uUpi3YbhUJRsmlpbxGNxjC9pxuz58yV/7X5brPWS58nXk+yRbTq2L5ti1psRmMC1rQgnc+YDm5n6ZksTLMoXYNv/dDzd9wnu1JZepW/9b3TmkvxutyrgZ8GfQJQ/E5Tfs/S786dOzCte5rcUwxyJ6uk8j+70dbeLt9Tw8XPorVx+jPynKrw+AnRmhHY8meSduDrqvk3TCwgy6gZM2GVJZVCJT5MTEzK88734zMdNiKchuDULdSqNTknc2bPELZ3y5atWL9uPcqFnOSfgnpbi+yBI1259J+LBFiFCkkDhTShCLPmz90BT34eirDDO4iQZ8Ox6hKhNTFVRJ5sW9WSaK5GqZQALhrH/EWLhD1kZ6jEczk2tm/bht27doj0iBs1bYzfYpB8vliSXNely5YJ08ZyMZlXXuff1/aSAmzlegl3bvsBfnnbB1GJ19C2JIZVi1KYMSOCff053LEhjQnPlDKe3NC+wpAiea1fY1mTDQfiRVNzG6+NxyIwYjG4MZoP2qiM1FAbMGF5LkIZxazpjauRNcvPxEdPvx6dyW5My3QiHuHKKShUcojB0wE2DRwui7pC0rJ0efhnxUIdhckJmeS4HQuwCcOmmwSaSqG/DtxcPwroSCbOderC2BlRfQCqhKo/m2JPQrTbFUsGy6rh+qevxV1P3g8jHRE9AHVpZMb4ObQRohEKw657CEYDUhJlebPuKICqH3aWQNkwYQRiAr5iVhy1RAWhcgRWuC4l1mAiBLdCgKbKsE7EEVaNHnJgRFjUhVMF+H5xL4FEWztQq2PJtEWY3bIIJ81Zie7uNjiWi2iLAbti49sD30Gnk0EwZSAbyqLVyKI7NgPRZALf3/Fd/Mo3YNYGytQ7fvQVN+KaE//y9/Vc/UHeR5cmOMjKYEvrAIsNB/S840QfkgUHQcRhE1rlrm9RA8X2/0pFJjKK8n/4ox/hXe9+N67+s6uRz0/JKrRm1hSz4zNrHIj5XHCwFG8x3ssi9FdgQq2+fTZIAJcqb3JwZ54fzUBZgqXZKwfyG274uKy8OUmrQHY20SimScxmy2Wkn3kWwR3bkXziCWHScoUC4j09GPL1SAEaaHZ0AtOnI9jRKX/HCZZeWtzP1scfw54HHsCcufNwwbJlCEzlkN6wAZVt2xrgrU7WbfUZqFx0IZBVlgCNRZB/PDqBQftoiVdWICDPECc91a1r4+tf/5qI6T/5yU9KAwePbYpO8LbVOEdk3mVMI7zm/uXcKS84LggDIWVpIi0UBN7i3aX+XSmXUMgXJH5py3PP4Ytf/CLOP/983HTTJwTMHTw0rGwV4nGkU+mGvcdLVcfGh4cMDW08yKQR1AwODknXJctnNI7V7BKZNII2srScOCulokyip5+xRkTs/Jlmu/TzQVaM3mIMDSdDR70nwRqbDBiKTnBI5km/h4zdIZYlVRbok796XPy86KxPLzYye/QJY2lfjGqFQQ5L1zUBPMFANJ7w0xkUkCM7Q1BFsMnxWYfO8335XpZfSmXDEAGTjpXT3/N66iQTghhGRJEVe+wXv0C1XBId3fyFi6QUyfOhsz3V86TmHG0OzL8jy6c1baYfj9XdPU3KtLpDlMfOc0YbHG58D2q7eKwss5LlFdPbdEbioshuSoi950hDQ6VcQSIWl0UDO2lpscEEENeswgg4MIK0MaExdwBBj5pvSCcrz0WtbgvgioQCiBpRGEy5oMVUUJ1f+T8UgBFSjXz8HGxMYOVtqlTFyFQJ+YopIDUaCsB2PHihMGbMnY95CxbKM8WZm+dqYKAfWzdvhilG4UEBnktPWInW9k4pYXOfNPV95StfKewbr5lmf1/sgf8lA9ioORotj+AL67+AyeFB1IceQPfsKObOiKN7Wgh79+Rx+2NxFFvrYpKrNwI03uBk2HTDgRbQ22VlW0HNFJsNnAwQSYaQjUZRZIvwgbJka+oyKLvgZiZnYOGM5QhG6zhv9iuwetrLsLJnMVzXklIcX89JSTJJtUbNs6WpIIgwXF/rZrsRTA0XUSkXpAQhYMVn2fRnby6L6p8p8MbVj2LNRCsnpVIN2I7UzjErjWVXidWRgYUaNgUmFVtG88Ck3MQEchkjjY0TG3DrU1/Dg30PImKHYdHElowY2cIaJLUg4URhURvABIOMgVpBRX3JezCTlBYiRVfAmICveAAJJwk7WUPACsOL2HBzAQFoISsElpx1aTSZVuVNAkAn4CBUD0u8FQXhjuGg02jHn5x2BZbPPQmnLFyGnuwMPLz5QeysbIOVt3Bf6R5knAQKoQoMx0DUjiEdbIHREhNWTZfHpRuWGaaOg6tPvhpvXnY1ct4EKs5hU2V+jkQoghgSmN4yo5E5+2I/eC/G/jnBcECn1oxu7ryfOeCTOWOZhawQgZlsfmalXHN2wNm2tN2TGaNVwX333ScDM7P8yNRoQ0+ydnoClO5rvzQj37Pb12V5Xn2vjD/VwMtNd17SYoRWIwQzdOiniz0jiVg+fNMb3yjdm5wc9epenyvjmWdgDAwg9eCDOGhZKFPjtGwZek88EbNPOAFFurd3dYlUQYFKxSiyA5vRXJygxkbH8Mgjj2Dt2meFkXnb296G5T3TgC1bUN6yBeGnnkJo0ya0MSCb2ZGveQ2qS5egcvpqJaqWY6Lom8+XttDxnx0BVwE5JuqTePwsf951110ymdGI85prrhHxOgEWX6fLXOpc+edMWHNVnlPvqdAi35tgQG+8Vq7jyrnkhSAQoQ6IXmZkNt73vvfj7LPPEh0jS4EcI+jFplz2jZds44E+vq1btgpo42RPppDsFktztFrgOdQLXTYKEPhIJNLkpAAIgjVaUhAYNRaYR9naiP/Z8LDkhQ4OqJInZQFkj/i39FbTAeua1eI9SQaP51Sb5hIMaT81ghruV2edMsVG/pb3jP9cyLPAhhFPAQQydARkNAzm/aBtNxrVDj93V1f2xQtTpAIhsS1hFyrPB8vs27dtlwgo5p8STPH+0c0AGrDyXqRWlXFWOVqAlMoio4nH4qDgnjYYnR2dwvgRiPBz632Q/Xxu82a5r/lZ+b4ELATRBJ1kkMni6SYOLvDoR8gIumgkKrmdU5MT2LOvT6QXETgwPAsGXJBU0WyfzIKKvhe9NxlTRsvZ1P6J+TcBcQTxKO9pliYNkRsRsAU9glyTS1NEY3HYLoRtOzA2iYmpgpRJ9eYEguiaPhPzFyyQCkA8mUS2tRW7tm8T0Maxk6Cto2saFpHhTSQwlS8IAGaX8nnnnSeAnZ/h97G9ZABb1SqjZtewrzCAWnUCjzz3NnBej0aBzq4INu4o4VuPhRCc5qE1k5Jgc4IxsjjxWaSeQxJ4XspVhTVr7UqK1qtsVVDawtKQiWAyhEDKQzYYRTnkKjG2r1lj0DonuBlOD16/8s04ffksbDzQi7yZxztO/Qv0pDL+5OPKRGC7JsJB1eRgucoXrrk0ajppjPUeQLnEixtHOpOVQZXloAbwYcnSB1mHB2HW4mk7EvXb1X3g5oNDNdnqG06BMr6eAzI3IxIVAMfNtqiTiSCeVK3rUlIiuxIIYN9kL959/zuQq0wKKCMIYwdpyA0g1B6SBIQwA6mZqkAQR4Ndgsl4QH5nTjlS2pTmg1CERm9+CoMnQI8gjPuzYSERi6FSq8GzXInWknPFRISoKyweO1nJtrFXlu+XNVrQ5k5DIhXFvK45uHTN5TDNKu7d9xNsG9uKKW8KmZjy4yMoY6oC7wUjScr8cNpFs8/cCT0r0BPvwVh1RJo0eL2p3eNXww4gFctgVttsXLHsLVjVsVzKq39sG68RSz6cwMZo2jo+LuwB7w09+IvRqD9xSZnSDzoXxiwQEBaN5ShqyOTetiwR2Z577rlidcAxlECL95xuPODMQyaPTC8Bo9yiPviQsov/ftriUkMOgg2WPqmT4WTLSY+rcmpEtGZJl6cW9fUhQ4D2xBPYVyig6nnYtHw5Zi5fjqkTTxRmSpsDy/v7F4/HpN+/UmY4+lbs3LlLInn4O2pSaK46fcZM6f0OPvkkJtetw4qtWxH3PCmbkm3rPeMM7F+y5NeOTwPW5ntF3tN1cfDAQazfsA6jo2MNU+8LLrgAZ6xe3RC7a+PX5hIV/1a6ex1bABnPsy5fNSXzNM4zv6HVA3M0t23bKp+RoIGr/4suukjc2jkRkinhZMpJVrrkXuIG1rwnWJrfsXOHnA+WdmkWS7BD81weFydKWXBY7JKdkvs9AgRZAAAgAElEQVR2+w4FWqjRIlvGCVUDC55nqb5woe4nbogwfyqP/oH92N/XJwwogRc7S/ke9Cbj+SRYUeevQ+xZorFY4xxqb0I1HiuAo9z9Fegmo8RrxOMg8z05MSHJDSwrrly5sqE549/H/OYCMqa6JKu1oAqkKbCmmTJef6VdZYpATsAr35OglQCKx0IdI88f7Ut4HJVaXebMVCImAKW9s1sAF49PzOXpb+aDPX0sunmCzQRsZuH4wlIlzy2ZSb6XjpjisRM8Hzx4APk8y51hmU/IgOZzE3Ju2EnNEia7QOmFpkCsui6KpveEhVRNQIrJl/HAZx+leiDuAzF533g8iniEZVFH4tiCYVbV4sJ0CpM/VcCB0QmMTBZQrNTkeSd2M8EIrWlYvHgRjDhLTUrawAUC9ZS2WRW7FGabzp0/H24gJPcaz9frXvc6ibEisBcblxd5e1EBGwftqjUuh+B6DBi3EYu0wggdadtAdkrYJxHSB1CzJvC9tX+CorNXQFdHZxiPba3hh2stRNpCAtgIzMyyDcMNIb0qhe6Ai4ydRMAsoV4tI90Sw2CgC+PeBMo7TZRHyw3ApldmUoKgVywfgmREdYuOWejMz8LFq1+GV558FnbkerGicynmt85TbILv/G95VUQCcWHUeJxyjE2dpLliEgef24tSsSC/I2CTcNpgEIlURunL/I2dd/y5ZtwIuFwvIBNgnKvhaAwky/Sgzho+QRtvcL2ROubNboQjslqSz+OLV7WrvG2rlX8hPwmzauHTaz+Hxyd/AY/gzAyhbqpkgmR3TFgS2UfBQ33KEoYs2WZI9FRl3BS/N8ZjGS1RxBJ+Q4YZgO1ZCAciDbBGKw81oRzJtDFSCxUgECGLSCbPQzwYgR11hMWs1224liNdiScvOwnd7V3YX9wnyRaSjUqA7m/N6Q28prpbTOscdflcMUIciZS2UWLKkmGxMokloljSdQKuXvZ2XLLwQiQix8da5EV+fo/YPVf/LL1t27Yde/bslrIPfZXoPC4lHmmHZz1f/ZkAgabGGT6DHGQ5GOkJSJX1LHR00NOpU84773eCQk4A/F5bBvB7lpY4gPN99aZAYRMz5DNRlVpVOvDIRuiyBkuF7H7jREvwxgF69s6dOK2/HwbF5Nu341A2iyepTVu9WnRKZCk0INXPohyfr/PiV4IfTroEpHwt8ww58PPYOElxsuFx8O8plg4+8jDO3LoVp3E/2SxozvDsmWfi4MqVck/yeGT/TY1I/LeUnP0OQR3mrUXjpWJR8ht7eqYJe8GNEzjLUfxc3KQcxsksHBb3dZqeNoPOY91P/MxkTXTkEScoPr9cgKZTND+di1QyKR2qvD4Ecvz/96m9+V2fAx4TFxAsQfJe5P1JzzCyiexc5GJCpwgQUPDe7du/X9iqA4ODcGwL7a1ZTJ81W+w5CN54vTVwk0W7hMqrhSTvkZGRYfT17ZemB2qQs37XJTsHGUaebclK16rO69RpBPr+0UzaYamLWsBogMX3k8aJffsElNAaQ3cdaoZJ7mefydXsnn5mtRZOl7T1++kEAmr7GA7P/Nh58+YLsBodG5XPkPRBe0uWIK1LfMnYHU7GrjlqTjcv8XywmYUMGXVt1LgRULa2tQlA4TnQsWd84shsaYCoZA1lpWslS8ZwekoqaMbuWWKGa0TCiBCscYyQa6Ea8fh06Y1MMp8snl/V6MTfeFItME0bNUstCmORMDIpVXrmPmRMiScktoplVp7TSqmE4fEcRkbHMVkoo+qzbWRA26fNwMIly2D6ul+CMI6je3buQIAdq4aB2fMWSKcpnzfGWK1YcYJYA2nj4hcbtB13wEZQVqmPomj1ouaMIG/ugBHxmgBbG9LBNWiNrUAs3CrX5GiPs+HiIG7/+aWIZQYQNeJoaw/hgc0WHnrahp2sI5GOw8opy4hUSxRnn5PFgngVbYkMMgkL9TLz4CzcsSsGO2TBdh2Uh0zRqoWTakKXlUpTEoI0JzAo3XYwtnMSwUIYN73lfbhk5TkwnSKiIQ6c1CcoHRfr8tQC2W4N4aBC1vxebwNjEYys29cIJebPSV1zY5eKHizJvlGjEyGVyNbjKBmyOqz8EGpISt5bS0ubPAhqIiBrRoDHqB4l4BbwxzQCcnwBZVzIyZe+NvzKQatWZdtzXspe+akJ2d+WkT342uBtwlLKYBAJINZuSKaoVXZQL9QFsBGYUYsWmxMRtq02ZMrPZILxIsKUyXU0g7BgISIB9SHJPDViYRTHqwL42Blqlmr+9yFJUiDjxt+xe5SsnEyinmI+qVlh+ftQeRjhaEhYQIj27XAMlv5ezr+f3CBxWz57QCCu0zDkuhNAErD5gI/NKIlAHLNa5+OExCqc1LMCr1lyEbIxmkD+cW0EbJs3b8ZD/+Xiv23rVimjrT7tdKw6cRWSiZQsWnk/KF0ZdY6HgRSHRP6O5UoaeHI1LKVFX5Ol9GTq31wocJX9q1/9SjrJ+L4czISJO+dcaZln56LcIf5iRgCOz+hx4NSLDw0MxbKD5Q/LFp0cQYvobB59FPP37kXXzp3YOzCAH7a0wGppwbaZM4X1O/Gkk6TMImVDvylIgzayyQ7vJdoA+MCUn5PvqT8D34fHpnAs9xEQMLB23TqE778P7VNTuIxsTSCA4blzMXzuuYi/+U9hkWFsTCoc36gNVDo7xWYrVoArc52awHPBcjX9tUSr5ikhPJ3if/nLXwpI4GcjAGX00mmnnS4dff6JbIK8CgDIve/XyVRnoeoo1CCaiziyijw3ZCqoDyIrREE8AbH21nqp3+UEtARt1LMpcXsNe3bvFiaJwnWt1yK45TPOczw+PiHpBfyfnm0EHjR47ZkxU/ReBEkEryxtyYLCZ4Q1g8XbidYW7F6sV6sC0GbOniPnjYCQCw0uggyx3DCEydEh7mT9OL7z/+aQes2K8Xyzyap/YECY1u6uLrEvEXNbGbsVK6eBmtKvKbaO15JARbNfLM2SWeNrCJRYCud1ffqpp6QBgZ3BzPUkgzStp0eOWQWvq0qLPm71qPqSikpFngGCY1rClEvlhj8bj5kLMn3/yAJZGOE6CvkpjA6PSPIDy6x8jsWQ1rVg1aoIWmT6HQRJzsBFNKzSVQTYusriSleg5BnizxvsPOc2Ra6oxhvV2CRjBskNyl84d9gEVhEkU0kBp7xumkk2QkHpOi2YLsbGJ0TbOZYrColRczxh2qZ1dWPmnDnwQhFJJeEztXnTRhwc6BdZUTKdwcLFS+Q8kiklGXLO2WeLZpQgVoP4F+uZOm6AjaCrbA5jtPY4crWNqLp9MN1RmM4YosaRRH7UW4F0eDlmpV+PttjJ/kCr/bqC+Pt7/hWb938Kr1jpiZCWgO2nz9bwwOM27IyFSFKt3p2Ch46uJK7/kxYkjApihmJdNvbbePa5Mp7ut0TMzjKeLn/yBnHYdeIFxWpDD3SaadOMS/FgGbMz83HTm96DpW1dctNpXRm/6s3xLERC9K9hMwC1LbZ0x+05WEZhU00GUD5M/J+bZhLoq8PvpVRKHVUqg0qpIIAtHIkiYk/BCmcFbEnJ0/973iQC1HyGTgE21TWTTGVQN1V3ID8HO1r4MPFGN2s0KWRp+LB+ixqC/9v75UYXp4CyrrCY+FpjtpjYyoPsAzZaeIj9B0uhPmCzSoejsPQ5iSVjiLczpN5DvWYLMIumuIIlSOM5UR2iBGgsk9LPja+tMl2hfBj0nrnmTCR7Inh06y8RcSKiq4PfkMNEBR1DlogZqBNc+L58LHXywSYIb7Z2YZYsN1mpacBmO1JeXRxdgdmt83D23DNx5uyz0Jr44wNsvMdZqrjtttuk9HfhhRfh4osuEupe3ROqFKQGQyVwV1FKnLAUg6vTCwTd+SCL50yHN4u9s78S5oT5ta99TSwYWNah1m3VylXKGZ06LtFQqoFWbG7Y9MCJkY079HDTjQsq0k8mowCbF2gMSrH1zx6F9eCDMLZvl4aAwauuwr/29WFwagpveOMbceUVV0iZlky06ob1IRslX2Ls22RwLeUvtdLWOFJPWHJeqDNy1EqdA/PQgYO48/vfEyD1N9EoLqFmh473s2fD/psPwDnnbFkgkdXWzIrq+lQdc3wXerGpRqXDId8Ejpxc9Pvx2ea5evaZp/Htb98hkyQ70N7yp28R1o/nkBORBs/KFkWdTwHemkWkQbZvlcLzK+ecgFAWbKrjTnRBYuxLTypDJpc/lo1s1Pp1LC+rcHFuZHj37CLbVkAH0wUWLRQGjaCC14H3PBk3aVoY6BfGmSVDNsh0dXYI8zhj1mzpqqSvWnNHJ68hdXO7du2UBbIuIxNgsbOZJUZeF46r0o1NwOCDKnEf8O9tslFkkQgMCeoIlgjiqGHkVWS5lawV/6e5sW4y0CBMqgd+aVJbfhxmkdX9pwA6r25AgBT1d3379onOjOXOk086SZojdOlYuj79FA+eSwI9sspMOCHTS7BGKYVUbAxDGEmyTfzKe4ZAVBvlSph7Lifng01LpXweLu830Y5SQ24hQM0w4/E497g2IgE1FojBNEv1hoqp0/cngRsrSLIY8RckAR9CUE8WYqeBz6BLx7YREc9GHn+lynSXqhhK8x5vy6QEDLMDNRZV3eakCSo2kJ+cxODQARwanUCFEgRfadQzaw5mzl8kqQrU9FlmBc8+9ZRcd75/e9c0LF+xUs4JO0d5TqhP5RjIc6TZ8xfj2TpugG2isgP7i9/FmPkIXIxLhNJv2mzbRTr0MgFts1OvQ0AE9uwKqWLxdWswraeAq06vSuDttGkG7nmqgrseKMGYEUG0Qwkhg1YIrz4hjD89KyuCxHLNwjO7AnhyqIr9w4eBiS596s+jmbXyeBXmiIWIEYab9tCZiaOtZTayHVlx4x/7L3HkW172apw9bwHqNi0NqNtRoExvLNl6qIsFgcWbUcBTGPv3T6K2r0NWTRqwabCmQRN/R+BGkEamjTot6hw6unokGoODbHFqAsOHhhrAT0+e+itFkWzZ51e2mPPv9f71JMZVxrG6WAjY/m3wDoxOjcBh7mgkIr5qdt5WkVIRdQ0Jqhrfh/0np6qYN6fuwvWBHV9LsNbRE0e57qBWom7DQcgIIN0Rh+uXTEP1qNh7xH0NIMEaNwK2Sq6q2DkjgPnzF8BIeuirDiDiRhT49jdphkAYVsiDEQiKJoOdwhzgJNTetOXftbLS8+nyKL/XJdLmsmrKTOONJ74FV598DVqMFkQjL74e4Xg/0ErDVhAQResImtCyhMNJiqHuvDd4r3HSIeDnqpgAhXoNDnZkYZTdh1p9c9MgTgqMPrumvN0cMQm988478bnPfQ5vfvOb8f73v1/uWQ5sDJ2X8+53V4ruxu9Mo7O/lDZ8oEagozR0qjuSE1m0VAI+cROsvXsFrBXf8Q6kr3kbbv7qV2Si/ujHPoaTVq6SoGYxLa2bvmA76jNRujvVPwbf1kQDNskn9Vmww1/Vwo5gkcwYzTRvvfVWnHPaaXgXFz//9m8C2mrTpyN38y3wOjqFYeHG86i6ZdW/hV3TGjEBckqXo7U42peOJSIJFncsfPlLX5JJ9vrrr5duUk7qFIfz2LjS9zyf0/P3p0puap/CuIu1ioriEgbCZ1B0CU0aTYIBJJNxAX2/L6H08bjPCWhGx8Yk/5FMG+9BnmuyowRiXDwQiNAjjc0CBG6cOPkaAqpiSZWMGSM10N+PkUMHhSHhmDmjp0dMYBcsWiyvJ1DjsyLdf34aASdlDczVgk+BDKVPU0Hu9A8UBtU0VdNBuSwAjDYTHIvpw0kGmSHnBEInrjoRc+fNlcVVb+8+scuQa+jrlfk+utyqyqk6JcFQrJ6vcdOfRzpTCQwNo2Fay8+l0wj4eXWpk+kABLpcIJAt571GwMn3YfOBgLQ2BdLI2DXr5ggceWzU4THHdHxiUjG5mk1ns5rNjky1MInYdQQosRFQ5koHKJ9zy+XizxZAy7GH4wOjFMnNqwYl9SDJGKIHEt/ah8ydLpoSawhwE886GnsHpEM0n6eTu7IhybZkkEnFgbAa1wW42TbGc3kMHBzF6KFDEkVlS6t7FLPmL0THtB6RI7VlM+jbuxtbNm+W60xZAxsQFi1eIs0Q7HZfumwpLrnkkkZ27IslNzgugG2ysgu7cl/AqPUg1+KIBLVzvwHbomiwJCfJQR0hMIuQq8EgaqYNeO1Y0fYBzEhdDCOUwUPb7sdH//MGnLtiLrrTjyGVimL6jDju3WDih3dOIbEg1ohKWtYexDVrwsim45jK1/HYPg8PPV1BARaiGTW567o3v1dZiMobiqCNpbPqPhNW3cacmfPxphUXoqdjKVrasmjxsihbefQkosim0qjbeTjRcflaNkdl32xkqE3FcODgflRKdZiWi5h/Q1QmXARrM6VcQ0DFwVGXRLmS4aYHTA3a+LNmwFYsTGFqckwecM3UNTN2ZNDK5aL4m/HrsTayWRKBclQXixLaTuK7k/ejb7QPboISPjXZaIDGcmHjZ4zBYndsiCs+FxF2glpuA7Tx79jwQLDF+aAw7jTYskRrHPGOsAA2gjiKQVkupdaNq1RuHBi5lYoVhNsVYKMhMpMeJGy+aSMo48ATtdkUoX5BQKa9+NgtLPuMhSWerJll07uRWLKmkjh//ro5r8Ur5l2MmakZmNU++48uzorXlLqK73znDvT27sWHP/QRZFoy6N3XK07dHMz5P0EOJ3jmS3LTcTRahN2skVEgTZXeCQeEofGtJGh0++wzz+ATn/iEsGtXXXWVTHbUrijPtbAwZsrgUomkuen3aezb/7l+DX+e/O4dCD/2GPY8/jhaTjwR+PqtiCXi+PKXvigA7e/+7u/Q0daOvv79oidRZd6ABLjr99D7V/tVgEmXgrSeSB+r6Hd8fQzZBYLY/f37cfvtt0s32OUXXoj6G9+I0ObNsv+pP7sa5ff+lXKzN015vprPm9KkquepWbskP/eZTIJCnntOnC2ZFL73ve+JK/9N//APIgeggJ5mnTz3SjitSli6jKzPp95/8/k78rPo41ai7WRC+bC9WJPKMQei4/RDgq6NGzeKVpPASB8nFypDQwdUw0C5KCBj9tx5YkuhhPRqoCCbxPuHoJ9Ajx3R+dykMLLzFyyUczswOIAZ02fghBNWoKu764gGDZ5/3QGpmT69uNGNDJpl1VpaaSKp11GtVMUeh1mo/N2SpUuEuePn4T2sAdjhKozRMGY9Qpupm4W0dlo6lpurB2EBjGQXuXDj/tlZS6adOjRq9Gg7Q4NZASDhkFhxsKTHkio1e5ybeH/q54WfVzezSILH2IgsDvkzddxq0UV2mosPELARpDk2QmTZ+GyGmQ0sLdAKiFFuwQYQn3XnYo/sW0xMvBVrpqUbYnzL1zPYnXNNWC1OZJxnZ6ha7cnCRsxsI1HRQpPxI1iPxJPobG+Vkib3FQnY8rybTgCT+SL6+wcxNDwuNiIEbaFYAvOXLBP/tRiJlVAQz23aJFpKlm+ZkjBv0RKkUhmUyiy3x6VZilIGzUgep1v+iN28YMBWd4pYP3wjRq0fIxqcjlhgJqKRJBzbQCzUDseOoeoOwvZymKoOwfVK8EIFcH6OhmIoWQXEAnOwJPsuZI2L8akffAqnLT8Z8XAFT+35KKZ3e5g1sxWPPFvEd++rIjYrKr5g0+MBvH5ZACfMiePAIRO/6LewbiiI0Z15OcAoS3Kc9DMKCHCCnsoVJDOUP6eWTcLi8zbMoo2/Ove9+PNVbxcPKnZ7BoOG+LxYdF5mNyoseNECLKeCA+UHMTrZi7H+Og71uhibHIBlOQjbWbhBB17ARMhJAF4Ubel2JBOdEuXBkqUK7C3JQP98gI1lUpqD0hKETQsEdCxnNm+krWUFZ3H1HW1YZhx9kxDMcePD17yxxEqQ99ORZ7Cu9KwwaARn7PrU+iI74KAj0I7pbhh7Yzm4TGmoOgiFA0i7LSjXK41yqjw4fv4dgVwz65btziKUcVA+aAmII6jLtKuUhdJkWVi6lmlpuBlb2aYkFaBuTrDQeZj8m+a4MQ26NFsWtgOocoAgIAuHfi1Plj8nM1eD3QBytHzhv1tbWpCtdqDT6MSa2Wtw1vJXYGnrIiQNpT18qW/SKZcv4D+/+10cODCIa6+9TiaX3Xt2K/+zQFAAAbUzvB/mzJ6N01evFq2GbtvXk5EGGvprM8ARf7tqRUKs169fh3/5l3/Bu9/zHlx+2WUS2s5Jgf5YE5M5nHjiyRI6vn7dWvEwPOfss4Rt4CCvAUYDNPmRUJGnnkToRz9EdPt2bHBdrLjpJlRXrxH276tf/YqUbD70wQ9KeWnX7t0CYvgssbS4a+duWRjR3FJPoM0msc3H0fjeZxNllR9SQddkrAmYCKI4CL/+9a/H+I9/jNqNN6KH8VfZLA5dex1+XK7gtNNOFeNVHQfUDEQ1kGwGiodZPlWa5yTOyYz2HxvWr8eNf//3wg5Rp8UuPE5qO7ZtR2dXt7DOclxkIXzGuRmw6fdufl+FVZWwnhpFLpZpqNocZP1Sv7ebP58Ob2f5n6BLg1jiF94bQ4P9AsTImPAY2ZhCxk3rt3Q8EsEwWSLpoDx0SJhMghAubtilzNfRkFhATDbbyP/Utii8rzTIUrpFtWjg/0eDt4au0mfwdJeh6OB8tkz/XbM+Uf+s2RKE5+JoDaPWvPF3upuTn5Ns5C9+/nMBMfSZE9ufCp/dqDz3LOvxvJBB5OcQY1q/rN8M0gj6eG74udn1yZxPQiYhQIIQqwzXtgHHgmfXaVGgmgvkw7oNSYSAW7+MKyw3FzXs3KVujyVTJeyUuYYLe7LUonXzn021O0Xbc+EjPmz0KPR9CiWJJRgQw+14IikLr1KpjIl8BVSztrdm0NmaaeSGErSVqyYOThQwPDqBifEJuW+oaUt3dmPJsuUCZFuyWWHS1j71JMZHh6WTtHPaDMyYNUvGVZp/U8P7hje8oeHN9mI8Xy8YsOWr+7Bp/OOIGAF0GK9EOjIP0XAGjhNBNJQRoX7VnlSArXwAeXM7husPoVDfJ4CNXbt120E8NAvTk2/F/j1xvG7Na/G1p2/Hjt5PYuk8VwDbw4/ncedjFtxuF22zWnDpXA/nLo9jqljFXY8C6z2VBWruVqVQCuhp48FuROrTaPlQLdRgDSmT2FBcrfbNgIlEMIFPr/6/WDn7FLlpdMlIU9MyaYlZZUSA03DpKWzceTcGdxdRmAwgaCgw5QbbEQ1NoQIDKFXFXiMZboURzqAlTe1CBt2d04Vxaw6OJSDjxnIVARpjZHT56liAjRMz29aVieKRQO7ogVczbHwtS6NaC8fXEbBtG+rDfcaDaE20oVjOwworTRqZrYSbwnJvOuZ4GewMHsJ6px9xRLA6OxdOIYJnC3uUB1TTRk0bAfHRgM0O1FAaPqxPY+k0nIbo29yQh9Qsmu+qSTyWicoERpAWcQJS9pQBSyf5+u9HsEbw1Zwji7IDJFW5T0oYTRFmjVKoCVSm+Dld1C0HmUhUABtYDjYdlApldIY7cOqyNXjVgvPxqvkX/VH4s1GArExovym5gdd+8EMysTP6hQ7xP/3pA6IDOvX002TBwPISzR8veOWrRQTdzB5ooKYnIMWyqTImB+m6WRFG9dl1a3HLzTcLYLvs0kuF+aCuhb5qW7dtw7ve9W7Mnj0L//LJTwr798///M+y4iU7osFhMwPFz5u64WNw6K315JNo+7vrkfzzd/gGmjV8/etfF4bwwx/8oHgskUnkZ+SEQx+/O759B7q7e/Cmq646AoRqFuRYDJv4PXHMkJgnFZJNHcy+fX24887v4ayzzsbll12OPXv34OH3vAfv2LZNXt8/Ywa++vLz8La3v13YSl2mOxqk8bVHAzbdBUeBNLtHqRciYKPFycduuEEAAlfz1FaxLPrVf/sKTj31VFx8yevk3GkDXb3fo1nLXwNs/qJNaRUV28FS0R/zJjmhftKB7vbUpUo2GVDvxtcQaPB8ENQrwbwGbwosEVzpjE++liwcATNLhWw8oLaRr9MbbxcFbmIN1lqz1/wZwZAGcrrJRf8t34smwLzeZLx47+uSowZh2sJF249oSY0CZUp3rRsSdBd382ukiQbw7VxC2LB+g7BsTDuQpINEoqGla/bkkzKkr/3jeKDkBuwazwvoYflepEg0ryVSIptGix/RZFKvZipGTZoKPIR9mUOjocfXXBK+kWWT4/TLk0pb6TcRsMPZVKwcraSkQYEgjJU5smlMGBGbEC481M8J+kTaIViO7LZitjnPsslmqmTiwOiklFk727Joz6aU8S7NkOs2ckXO1zbGx8YxeGgUxWoNViCMnjlzpfTZ2TVN9rN96xZsWPuMWrAm08Ky0Yw6N5WT63jZZZdh9erVcn51wsbxfMZeMGArmQRhOxEzskhHFiMSSh4zqkmJI22U66MYqf0Su8fuwlj1GdDVIRKKoGJVkDUWY2Xb9WhPLMb/eeizyI98FycvCaGnJ4VfrC/j+w+bcFodnHFiBleuDKKrNYZ1W3L46o8CcHroXRaEM6LKdDLhJEISkUTvtWirIYDOHvUkXslIRWBXHNRjplyI6+Pvx/wFi+XvCJioNaDw8+iN7NjkxBgO5p9AoVSEaTqY9DpRCCZgReKIB4qoemm0jvci7OQRggJjjLYKh1qQSrJLqxM9PdN/TUNyLOCmbUGaPwcfSJZDtefVsUAbf6cHGYI2bkcDtlyOnTIHsG/6eiyevgoPDT6NiWoNVbeKGcEeLHPmYpqY2iZQC47jzuhzONmZhhleF/ZOjmKne8hPLDj86RymI0gMiaLoCdxYEiWzxu+bwVwkRU8hA143dQ6GNCIYThTBNomKAyoewtEgbNMFmwyCnvJQ0qyalEEdxahRr8aNJVB+T8DG3zeXPTULx5JpZV8ddrkON0IfOFW6oqVIJBtB0AHKXlV107X04OULzsdrl7wO58y64Hg+e8d9X5zI2R13223fkAH6w51fNnEAACAASURBVB+5XmxoyEjw/3/6p38Sz7E3vukq6UykYS3Zh3POPa+ROdpcujy6xKf/rRi2sgC2tevW4tOf/jTe+973Sns7fYs4eTzwwAN4+OGH8aY3X4WZ02fgS1/6kgxoX/zilzCZU55rxwJs4b5epG+5Bd6WLdiQSmHFj34Mr5Vd0nVQd3Prf/yHlCA+dN11Atj27euVgZ0TLIENAV3PtOkCojRr2Mw6PX9JlAkDnAC4UGDDTlnA5/e//33pRr3i8iuwr28fPn3TJ/DeBx/AAgD7PA8Tn/0c5r/8PJFbsHRJO5PfFrDxfPJcckKE5+AnP/mJmJJSnyeWAnv3iJcYO/Vu+dTNElh+6WWXy/nVJTDNHh4LsB1mEJWujeUiZaBMvU9IRO5/7BsBmfYN5HU7sgyuGg+4iCGLxmeAWji+hvci7UDY2KEjoVQm5WHPOx3VpDVq4qGmU0QksolyGjaFKQNpbvL+ZH98PZkGRNr6QpcR582bJyBeQtuzWTFq1u+jukKV4a1qOlAdogQbAnL0+/maxMb7+gkG3C9LdPR4o+CeYIufkT/T2Zf62Tusw6uJ2TY/X75QRKlE03cVTaU6qlX2r/IddIVJY0OcEADUvrm2WHUwrUD7O1J3JmVSrhKI0XytrFQ3fYshAlCyvrJ/YdVC8IIhSTbgPELLEYI/gkAeA88F9W8sl9Kugx3tUTaXSVVMhTyq86HmITJuZLoqdRdjhaqKp7JNxIwIulpb0JLNoGi6KDGFIRIUTdq+oWEcODQmjQiBWALLV52ExUuWIUlglpvC0089gYG+XnkfMusMiK/byjvx9NNPFy0bwRrvKwK347m9YMDmuoph0U0Dhz8cARrXyw7YnEf9GpGvdJm5dRwqbMbOyS9gtP4YAk5M3MjZ0swGhBO6/xyf/Nk3MTx4B85aFUV7ewJb9tbw9bsriLUaePclESyYGcDQaBD3PFrChj01eEkg6kaAaMA3aFXu+tRheREP0XQYoURQuhy5sezm5TwkOg3MiNQw/dBZOCW7Qlq/eZJ5XRvi/TojfiwpI8iqY+oggplRxKMJjNhBPGfNR8k14IbCyFoFTARSaKtOotseQqw8LO8XCyUQCWThoopktBWdHbNl0OA+tcaNryNY5NbMrPFzNGvYNGA7ln5Ne/Hoz6vLrppp474VM1eXmI2cN4IFJ+fQmpyBLz/3SwzWyogGXJxSX4TZlRmwvAqCbghlbxxPtI9h+VgLtuZHMVLPI9gaQDgeVmHwlguCNTYY6OB4AUFlNh0EGwCOP9PAjT8nYGMplJmjBGxgOgKBW09YbDyYwhA2adgLJHriiKRolgdJtdClUYIynXRBE11trMxoMubKRpNqdaztPfjVGfUwsn8cXtE7AnTShy6aDKuEh0RUylEsz65sXYG/POV9OHf+y1+yJVIyA6Nj47jtG7dKaej66z8qg22hkMemTZukOeCjH/0oTjr5FNx3370YHBiQMsn5579CwJNmiJq1URp8aP8j7W/EwZ1/w8QA7leXRDVgI8PGhoSXnXkW2ttacffdd4uO5jOf+QzGJ3INwHbEBEvm4jt3IHH//djz3HNo/eu/RvpvPiArb+rKCKLYBFCpVnDd314rk9FeWj3AEyNTMni3fuNWcWl/6zVva7AQzVqyowFbM5jj+2jAVi4Vsa+vDz+4807RsF15xZU4cHAI//gP/4Sen/8MH87nkeME9r73IfCOd8q4oHJPf3vAprRoQZkECNh4jhgtdcPHPy7dffSAIiPCppEvfP7zAtgY6k4mlROpNDaElY2H1swdsxxLQ9ImMMqJNBgOo6O97XjOJX+wfRG0UbtG/zE2H+jzwfuz2deMzwfBG9lneotxguWiVpmuMhS9VcqfqhlM2b/oe0ezXTxI7p9/y/3xf1olsRyvwRzHZ7Om2ChJGvHlL4l4Qqwu6MPHAHWW2J548gk5bwSO0jnMTmk/pkyBcZ3/e9gwV1z+o4cbD6RZzG9K0Np83hf62dXVnOZj0Z9fQs0LBdGz0Y6DvmmsOnDjvalAEBM1WMFiN6wtpU/PqmKqVEbVcpBNxJCOG4hKaoECr6xaCrCTE6b+Vz3jilsWxtsHx+wKVRnY6hUsN7JBgy9J0oeUTQXUwPtxXLrrmfuJRw2x8KBdjT4H4aDq9GbplZ2iTPrJlyoo1hxkWlIwAi4mcwV4jouurnZh0lgGzcbD4uU2Uaygd2AYh0bHUarV0T1zNladdDKSlCpFDJVh+8xTqBTzonGcv2gxorGEAF2yply4LlvG3Nu4LIiP5/aCAFuzf5pyKOaF8j25BFW7cGD5NWk6rCsxOF9LpDtReRYDpfsxOtWLstMLxzMRQTtOnnYtPvuzx1HJ3Y1zViXQ2h7FgUM1fO1BFyfOd3HRGurL0ug/aOCux/oxEjCwrIXNDklEM8waNRD2fNYk4CBoh9FfNHGI92HVk8mYwI2UaldHBi8zI9i7P4FEuB3zjTTioRaEfEF60AtJ54/jkbGKoFaqoxiqoZ5NoB5tQyXRigNOm3S2IGKg1Sli1IkLQzfLGYM9thXZch1TSQPtFYX/414Rmdg0uG4I0XhYwnjTKSUAZ1lUQJWUPdTGBz4WTaFmquYD16EfGzPWVIdopVJChIa5tspd40OlN05kfPBFXxPmiiOKYjEvf1+2xuG1VjB/PhkTG3cfGsRwMIcV5U7Ms7thVT3R5BGw0Yx3p5HDaHkMk/Wy2n2SKyUK2xRg0z8jiJPz7AM4/pzAjZsulZJd0ywcfy5ebEZAYsRCLUHEZhjwTMA1PWUvEvCQXpRAqj0h14CRU1qPlmhJoYIqrJLyLkpFY1LiJMMmnldmEEYsBJerLnbaJQJoC2cwaRdQO8BmEUvuB5bOyQDqXFl6wHGQW9W5EguSS7C8cwUuW3kZ0sZLk5ngRHFoeEQAG7//yEf+zje5HcPQgSHccvMtYhlx4YUX4ldPPCExRgQ3H/zQh2UC4KDdHFnUzLDp7jUOtHwN8ytZWqNB5+c//3kF2C69TMxAyTzcf//9EpH0Z1dfg5kzevCZz35WTFy/+KUvC0Dh5KYn04aIPgCk3vfXIuxfOzWFlY/+XGw0uElOYbUsliXVWg3X/u3fCgO6v79fdDWcsMlGEYhy8rv6rW9rsIb6fY5moY5gEBvlXvo0uigV83Isd/34R1ISvfLKKwUMfOQjH0FrKITPPPKIfC6WRdM/uUfuIepwVPeramDQ++frfq0kyrKNNCYowMYJ5u6775Iu0RtvvFFKrLt375Lw6dxkDrfc8inxZbvs8suEPZZ4oggndGXz8ZsAmwBwEX0rn0m+Fxm2Lj8U/XhOKH/IffEeoKaN2jZeK31ONJukrwEBF4GWttOQKKlyWc5RMpFEPBFXcUuplPyb/pH8Ww0Aud/mkqQGiKo8WZdzrNggBda4QOY9pUqOqnxP9oWfgWBTGkHYkcq4qbC6b/Qz0WCofJCjAblunnu+BhS96NJMHbN7FaA86rgJLmlpYXN8Vg0tomHTCTrMqiZAYySdqVJTQq5KNRnNl5A3HTmertYsMhEPQctU+koyayRLZOj2s2+bbg6eBwXYtIu3BnZKn1YhYKM8Im4cNpn3dWvcjT6/tA3h4oNNP4xdk3QIP56KCECdnwgqZh0V0xI9bXtri2jOR8Ym5LmlnpdsXTapStkEzaNTReztG8LoRE66RtmA0N4zA7FEUs7HhnXP4uDAfrlXliw7QWxlqNnlxuYDJppwX1o3ebyei98ZsCmw5pe9fFGh+BH7oEy8jbyamOLSo8xx6d5P0ObAdlSNnckAVSuHkeIm9OZvR6U+SR4EMxKvwk93jiBrHUK2cxCzZ2YwMlbHoxtdnLmU4vAkEqG5cO0wdhzYi8mQhxM7XUSTWSSNMsLGkbleBGy7J4p4ehOwb4cHsw0ooCATcxYJvGpyMUqVOkYT6nPNRxZ127c18MEK05dY8jTdJOotLRhLzUQpnEQsnUKY5rctYYQDcaFh624Vdq6OTP4gDowdxOxiXgAbgVsp5KCjMIpIhd1lHiLxkHjEhEJRhIMRBMP+ObWD8n0IcTioIhSICqAVcOPGEQwxDUCBIAI1PuyyrDlqi8fTolchiCvVJoQVTCcoomxFNM0/qcrAxBv4YNDGcHgYi8fb4dSBmqWaI1gGJgDdXNqLzeiD4cdLNQMuAjEBYREXgXqwAeDCHQq8EYg1b0fr3Pg7nWdK65ZwaxBuHghEld8eTY/TPapRwai4yNt1RJwQUp1xGLEY6uE67JIjhsoE5AR2TESYGiug3meLD5zp2Igy1D7qIsWHs8WAE/Ek2orNJ3JumXzhpyCQYeO2euFpuGbZe3FK90loT7SKLlNe2yDgj9fj+ML2Q1Bz4MBBKYlyEFaAzZXJKxI18MMf/FCE7GecsUZa7sm60Qn9HX/xThlgWdbTq3W5Hn4TQIO18bsemeGn2vhd0RAxbFxKon9yqYAcircffOABMAvyfe//G8yeMxv/+I//KCv4m2/5tMRn6ZJoM8MVq1SQes+74D73nACh7p/9otFZykmVJdHbb/uGALbrrr1W2HB2pbLrjWwePy8nR1pivOKVrz6ii/DoMmVz84EcKycq3x6DEzC1O7179+Dee+8RZouAjUDgpptuElfz6+66C97AgJRFK9/+FmauXIVytYKwb0/EpiH9ntz/bwJsZNBcx8I999yjANvHb5QJfW/vXklHqZSr+MxnbpHF3KmnnCzA4Yw1ZwgLx+eT9+OxwGjj+vlduASTkvPqqND5adO6X9gN9xL9a97vZEF4vdg4orVMnEBZFiZDpa+/RB1ZNBavyv1PEMXFsvKvVBoogiiec4Iqrf8Scb5f+tTgSOY0v+tRG9I2f23u9Gx+vpoBGn+u2Tytu2zWeKoyunI60JsuazaqK3UFEgnSlCN/WcqdJB5q1Zo8n1rzpxm8xvvy81umxDGJvyF9Ank+aILLJoKgFLEEiOWqdUyUazBdiIFxRzIm6QUhed1hdk10k36pWBoNfNsgAXbEab4FjRh1+Lq2Qk3pNDMcp/2cbOXVpgy22X2u/COZS6xKx7xWBG3U6yaMECJB31w6GEKpxizSulw/ZfGRRM2yxUCXJr8Jw0BrKib6OAHkAA6NjGFv/0HRt7V296Bn/mIkUrReCWNoYD/27Nwmnb8z58zDvIWLfClFBStXrcSll10miRgsidMb73htvxNgkxsv4DMmPliTOnSATsw2IVoj2YCDuu1UUXfpuG2DRrPsLJWbm5lfngXTzqMvdzcOFtYDwTIS4ZlwvUUwzDr2FR/FnOltKBYc9B0sYlp3FKlwOxJGJ5zAFEyrgliihqgRQpz+WdEajHC04ZVGawHtm7ZpI/DEPQYS3S0YDYxgJO7BKXbilMpMYZKSyTr2IIzlEeZhdqNM3zXLhBeJytd6IosqQVkwgGKiHfWWNiRiCQQyYQSzKQSJLvjABU0EBkuIHNyLQq4gN1faUtYmBGzZSh2R0f2wp3ymyr+a4uEW9hCKhGFVmYXmIRlrRc0/X/qiu2S0PAuOxFfRMyqsckP9yaL55iAdzM2LJ9Eei0rr+qL5J4rHTirdIuJqaoE0lT4VKCFWYTyO8nOjRoHxLGMTB/D07qexzezHZHEU4zRPKTkC0uSY6+6vlT5Z8mQp08kf2TV6rJu322iRMiubRCI9YSlZk5UjgCJwC7YA2c6M+KqFhh3k2dBhxNC+vE3AGrfqYA3lgSqclIdZc7OoRD1MHVKAjQye7oCVF1PHyPJVOihZpjXUGywbS6rTMwsQdPPYUzokLz9v/qvwibP+AdMzMxoLlYDwquzY+82eg8frYf3v9kNQQ4aBLBSvHa0v+Kxy4mLJgJMR0wkkAzAUFhf91WeswaxZs2Ww4fYbNWxNgI0TAEEf9UPUp2nAtnffXpRLFekWPXTwEFafcYYsDp588gmZAC686GLUavRochs5iXrCS27fivhXvoKJxx4DXvtaRG/+jM8iQdg/SgC+dfvtqNZMXHvt3wpgGxwalM/+q8cflzgiZoOeffY5aO/oVAJpH6xo8HIsDZtMnj5g4+85llFwvmf3TmHsXv7y86RLlOeW2jyWzi558EFEn35amMDqBz6AFW97O2q1iiphiafdbw/YJiYmYVsm7rvvPkmo+DgBWzaL3n17/RisIB5/7JcYGByUki3LpOe/4gJ0dXb5OtvDrExzSfT5AJtdr8l1Pp4TyX93b/4hfq9BG8v0fAaagZv2K9P3gzQo+T5l2ltNlzq1abR+PnSCgWab+W/NvnFxLKyY/yxxIS3m5k2MqwZiGjTpe1T/XDcd6HPGnyv2jgJ/kh8MN1egjAsfXd4kg6Z1dtTWifSFOcJMSGDly+9glfIkq1xiFq2i5+gVZ5s1AWuepb7SL42glQ0FAfB5VaVXCRPkQsV2UaqayJWrouHivUmmKhUzkEnGJJSGZrmEbuwQlwURR0zCBw7BYqCrzKap+eMiQvCC66FMwBYIIJWISnOAjn1TVtEqFF6shvwYKzKYdY5hriuh8OlEFAmDdjgReMEIJosVAdNstMkk46DZOp9523GRK5SQz+Ukz7QlowgO/o776x04iL6hUdRDUXTNmY/W9k4Bhlw87tmxHWMjw0i3tmHp8hWyby5GOT5cccUVkuXKa8Ln7Hhp2X4nwEagRVGfXHRZifAkW4J4dWYov8pE7tQFkDF7UwM2Rj0xOYBRTnwdGbdi7QCG8k+j6GyVxoWO6BqYVh6DuXXobM+IMS5dhWPRJOKxNgS4MnImpd7dlmX7bxAxgw+ODc9llhhp3rCkLJDtI4gbzZvY9mAHKrW5GJuqYk8yBrPejpQdQk86KWHzJTeGLH0lIx0+YKvBi8QQsNRXbqZbx5SRgJtpRzgdRCCdRNBIwvOTFtiWjP1jCI33Iu6EMG66SFkKnCX9hIJYLSeALT8+jMiUylvVGwGYWVFiu1g0Joa8R2/sziGwO/prwkgilUwJo8Ybz5w+C5ZZE8D2hhWnYOmyVUimmGnqi0H9HWvA5lv7+LEgfMgZF2TKZNm7Zwf6JgeweXITtvfvxnBtDFWWIps6RTVw05/3aGPdYw3c89wuxHuS2JnbL6J/RmCRDeCKyKm48EqqTJmcFkNtqg5rlEkLLtKz4uhe1Ckh8PnhEuyDKlWB4CxLO5c5BsxKHZWdNUm7CEaVp1jzRozN0jhZOT0gG/UQXnvaG3D2rBXYV5nCU3sexfbCDnzotL/GO079oJRnFbvMfdGV+7DR7B9iYtLvyRIPS4TfvP12AUQf/vCHZfLgZMVPzEGDDMvk+LgMmjQZJYPDgf35/L2OYKb8c8dBkBpLDvZsOvjKv33lMGDr3auySMO0kKAZs4qe0aafHPQ1WNOAQjMMxl0/RvIHd2Lv5s1o+9trYfzluwWw8W/pVVYsTuHb3/q2lASvu+5a6dIjMFTNOmTFpmTQpC1OswC9maF4XsDmf0ZOvBz8KVDfuWMb7r33XikjM0Sdjvk5NggAmPujHyLzyCN4Zv9+dP7VXyHyZ2+Ve4GlHrIAvy1gY2mTRsO6jLxzxw4F2FpbsXevsiyJRGLSHUhmhJIHyXDM0IYh6kdcqfv6+RoqJOLHT16gIz873FgepaHq/4aNzSMU9/O+Y+ctv9eWHARuqqszekQTTHMpkn/X3I2pGTDxGfMDypURs1/mI4vpeYjSDUDMbdl9rIAbNw0+CKT0z6jL4t/wPw2kdAOEfm/NoIkJr5Qx2ZzAipVKMOH9R4Al7+F3ZIr8qCmQXuIK6wR5NVTNOuy6CY//E5Q5dSl38mMquww/RUeOS4Tqyl9R/Mtc1Km3o7l7qYRitS4N+iYdH4wIujva0ZpKIuTV4RI0kk1TMSmqZOwpo2xpZKDerMmYm2BMOXcEhIhRGjYV+6bPn0qS0J2lSoKgGjQcsflgtyq1mi0taYRjCZSqaj5tTSeFfWPjDedHdol6gZDEanH8YJxVC+dzlsANQwLjd/QOYGiigFRHD5iCoOOu+vb1or93j7Byi5YulzQJSlH4udl9f/bZZ0skGnWRtJU5Htv/GLBpdo1gTd1cvFFMPwSdNw7LntRz1IVNc5ya2HpIKdRlVJIFy6nCcauoWSyBQv5tuRVMVfZhwnoKlhlCPNKFYMBAqTqEdAtN8Ooo5Ewk0zF4QQO1EsuXDqLxKKZ3xRCNGJgq2PCqtBQJI+a1oRaYlK+Hgh5akpNoT5WRG07hgWcWoX9yGio4rBM7edp8hKMKkEWiMaR9Glaf5FIyhh7bw76gi1o4gBEngmDMAbLMKvPBmnbir5uIDu6HVRxDa6QTtZIKgI+HDSTF5kQxQjHHw0R5ApHcuHxfC9FYtohkMIxCaYrOr1TXo5WO1AzoNauNa25QAOoDuXQ8g2nTpqOlNYv2tuloYZcr3drDYUxlWjE5phofXnvqGmSz7Q0rEB02z98dXuWplaY4zsuqjHluKiokX8jJYD+McYz2D2PtxB78vHctDg1tkIQDIzYN5eLAEfdlc9mUv2DplGwaNzJq3AjYcj1cqeUQo4B1cRyMl2IZVacuEHAZ00Kwcy5gKQCX6Igi3h5DmczauDo3+jg4gDHyKtZjoLqzBjuu8it9ErTxGbVeTSa7cADRhIHCgRIWJhfjLWf+KS5ZeDn6nd24d9c9qFbG8Tdn3YgF7YvgsfPB39hcw1zZP/RG8fC+vn5865u3yaBBwMZSBIX5SsMUFqaN/mmKSWI5SOtK/XBlnyHQ5/LYgM1AIZ9rALZ//+q/HwHY2KEaJesQIrst6mMR4PI9uZo/mgXSYCP6zdsFsO3p60Prp25G/NJLZVAmYGMnJQfVb3/7WwIwP0hbDx+wcdKjoJvvQUBC9qH5PSRxwGcXjgVqxNbDT3Hg6pnt/RPjY9ixfRvuu/devObCCwWwUSMl7CAC6PjZo+i449sC2Fa+570YectblNu6GAz/zwDb6MiIlK9++tOfYvfu3bjhYzc0GDbOZVLKMwwkEizZhGSCMy3mkfoLEM9nKfx8yOZyr1w/H7CRAeG5ITvABS4D4P+3bWTbeI7Jxu7etctP+FCJAlwcC3jz0wK0bu1Y7JgAJAksZwVJZTezfMhKB4GU+r1qUBBdtzhZ+N9rHzW/61IAl7BgCpDI3CrsllpUNzzXJIZM+bzpkggXCCq/ltUtRgcwfUFp6YRlYwqDWYXF9IWaKYt3Vousek2AHlm0CFwJYGd6AO2c5B4OqLg6tuuHCNR4HH7DQDASgclmSy+AONkvyxSmbapmoVCry35pXNuaTqEtk0CcFltOXZoPBU4GAjAZDanaGQQkElTyuZOFlsfoNGXaG2EGtREGc4F5nA2zYgJHstl+eZTPHg3dCQLJrolOsUJCCAgYTD8IIh79f+y9CZhkV3kleCLivXixR26Vta/aS0ILkhCWWLQiIcAYaGzMAO0xtscIjAdDYwx0j017GRuPPfYAhjaLWwhtpm1WSwKBMRLaS0KUVKpS7UtulVtk7C/W8Tn33sioVJWgVIVFu/W+L7/IjIz1Lfeee/7znxMgb5k/esRRt0tQJnY9FsN8oSiv1nwuhVw2o/t4re/ZP4andu1HNJXDutPPwuDIMmnHWUF48vHHUC4XsfHU05WUwc/Hhi/GVLH5wI2zjAs7Gb5sxw3YHLvGUGV2NpFZk1bNnmQsf/LQKsrJlj9rFpiFLXo9MaKjKHaNzBof02xXBNoarSKK3UexMMfunQDJZBrVWgmZrC/AtrDQQibjIax1UCk1ECQiyOZTGB0cQlgMsGOHh1phAENBG9PtzWi0DiDsDuNQjPEae3D68Ayy+Q6+/uAGzBeG4XULukC6XBFklmMoNYqBZAYR5nlaG+VIKoFk1MN00sNgx8NuiruScdTaUbQSTUSTpqsTfbFJRPepmXFEShV1h3Lja9CgFfUG5uqGbRsI2wJp3AjYCgwmLywgw+8daaJLQX9pAZnDhwXYwtpimkG8XMRsvYVViRqu3PxKnHH62UYc68V7UTUsWc1OT2LPru0qS61cvU7mvebj+iq36HfG2tAQT52U5mR3E54GELWSN1EnYGRvhQw4O5io1vCFb96Ib+68GcPLzwb8DCb2fh/teBtp35Ril7JvtII4b/QViC3M4b65R/QYatdiaQ/5ZoBaqgv/lAgq03VEZk2OqT7XmhjiPA9s8wKBli7odgylQ3XZt7DM6fz12jUD7DKjjO1qoVnrCKy55/VPVDLZtdmjXiaG+kKIuaeKWBFfjje/9I349avejagfxf377sOawTW4aPVLepmU7nVYHn2+Nw4Uu/bsw8033ajj96Hf/V19JAfYeLyVfSkNDD/vIjNjxlFjhLm0jKj7+0APJzcCNoIvlkQZhfXud78br3/968VesBOPzFgs6pvShU060LnW13nXDyz4mMRNX+wBtpV//deIXPdqATbOTwRsLM1/6Us3iT3+AG09LGCTUNvmeKqzxrJJ5rnmszvQcjTAxtU2uyhVpqEcgdqWw1PKkWSZkgzb9ddfL8DGfRyN+sg/9ADWfP5zuHP/frzyHe/A1P/xGwJQrungxzJslqng/qbwnA0VLLeSAfrohwnY8ti7b68mIdnzaB+SSYiK4I1QV2UbHDgNLmXY+gGrK7WxaYoMXaVa1jW/YcOG5/uUfd7en/v56R1PG/E6jYmfekrHm+eRYXUNY+Z0aw68ceyThswzHb5K87DJFbLz03C1CLQc2CJmM4DNADBjddFFi4yTZeT4TIIuATyxThY0CaiojqnypPFiM9m3dAMIm3U1oBGUtRgGTx0eM04JzpkkQ3BPGw52Y5KxjRgw6ItlMowZpyHbJ2jGZOtN2GUJ1DGHnBd47vke6u0Omt0IUnEPCcY1drvqqCxVaijXQ3mbEciSjVIZMuEjHYtI30YOoE4bjG4EQSwKKmeYeqAQeWvAy2QB5e7apgAmfXB/O5X2Ys6Byew1UVPtHmAjGOP1z2uZ3axkMAdyGX0WWo+oTDAixwAAIABJREFUWUGJCkEPsJFpmyssyDKLTBy1cHzdmfkintx1EIVqiNUbT8Gy1esRpNKolit44odbMDF2AKvXbxTLxn1Jdp6M2lvf+lZ1jdJShtcam6FOdDtuwOaYBTJoLHGy1ElWjUCNm9OqUadGMMbyZ60xK0aNoMwBtXqroGpS2CmJeRMzhzbqke2Yna6qnTiby0jUl7YxU/Oz7MKKSivS6raQz/sYzC7Hwu4VmCwNYGY6ib11D+t9D9s6K9ENa6gFRbSibMetYDDwkcnM4OBsHl7XsDyRTBPNShXeYB5JhsmvWo1IIjDeXv4oQMBGc71OC2GQ1EoKCQN0VALtB2p9RyNeqmF53TQx1DptDHkByqggXehgLtoWgEuUrccIX6/eQD2T0H2Rgaw+Q7dQ0qqicXhar0NNHXUG2pp1TJSqOGs0hV+/8CqkU2wcMKsbAjWerOXSvCJEdu3cjpWr1sgBnno1gmFOKKmUAVViMSxdzwvE5Zr2s1V8HO93ekCuCDmg3PX4Hbhx34PIpE9BszaP/bvuQG4wBz+xAtXaIdQKZh9Qz5YI1iCXH8HKFdegPfYIHpm4S8AuNxLDOcF6ROabuDd6ENFsF+FsA7HmYvkytSFQuZTMmwarovF0YzmzUTdmvTqeNgKUObN8HK1BOrmOcmc7vtFd8uInSNP5ytxUzzB2vF+2IeyTOByisK2EWDKC//jyd+A3Lr8BqwfWotQoYjAxqMlS+g6r8/hZAGwENWQQbrnlZsuw/a4GMDYCcKBTWcYJfMVccaJ3t2aCOpaGjYOi9q81o2QDAa02mHTwuc997hmAzZRCjYu5A2wORDjQdATTdhTA1r3mOuX8cqMwn1Fqt956q85xdomyNMhyVz9gi8R8Y+5LYGMBG/8v5Yv9fs9g+EwYp2YsghoyFJOTE9ix/SmxXv0lUQK2WCyO0e9/TwwbAdsrfvNdmHjrL2vi0ARuF0SOndT538d+uaQDllIIAFhqrVZL+Pa3vq2mkI985KMyzGUpm4wD47Z0rCImr1S/c5K1+h+Xxdr/Hv3MqILgwe5eA9hK5aLYT3qBvbCZPUDGjaCNx37btie1EDGJAMYc14yTxjcvk8mKnWmy25YWG8y/ZHktRg0XjwsXCDznDOBSR2SfztWlYKpZgP5iAnBkyCjfIWtnPM7IpJLBY4c+j5t0ZtQVh3UJ5sOmaQhotug5aQLWpTtuNBCVbMmUMlki9PnZ9fkWc20JACOkvRQXxevDZkdrEW9+F8iz8XT8Ww0EXgxVNjW0uxLrJ0lge55EIo2wIbaNPwsU+rdZrYkim05h+UAG2WQAPpJ6WgIsMnQaWViGlQebJ70bh2de52yUUGh8hAsU0wRCtpnXmkQsjAqjDIEJJU1+ZyCRYNdnDClaggTGmqlWqQjA8m9qlPl/LvwUU2U1a/FkUoza9PQs2s0Qg/msJB008d03MYP9Y5PIjqzAqk1nyH6L88v2bU8oZ5Sa2VPOOEtMP7/b8Mgw3vjGNyoajQs9MmwnQ4Lw3AFbu45mh6VNggRje+EYNf5NYMYYJ4I0lj75w1KpA2q19qxEgI1uSd2jrWhN9hsdfxyFea4YWlrdtFp1BClq0XzMjAGsJra9BcQzHSxflsJU4SxsuecMlO1EPYEo8rUIistWoTVfQDydRCTdRLfCYPMsutS9CUCMmAko00K7XEV82TBacwXEh1eIMYxGEsgkN1KexLOXIy5nPPO3244B1gQK6k2srxiwMt1ZwLJoXrcjjQSamRSS0RhaxRJi8QAdet3wuknEdZ+Xy6JNXVGdxn0BIjV26ZjybXPBlFe5VYqzWBk2cfGKFT1BLRdivUD4kF1CZYyPHUTMj2BowFC5BGw88Z3nm3PJ5n2uCYErOb1fnweci8Jx3m7UMd3lTWJr2EJnvouoX8X0nvsxsmYDGrUhzE3+c48RY7dq7vQLESvnEMusxMLYXZgv7sbQ0Lk4ZSCCS8McvjN7D+4r7EcKQY9Zc9+VgC0+Ege91aozIdqzbSVZeKMGZDgQp2vfRpJRA0egps5P2yEnEGfLn/RXK+2volvtopPtIuAqcDiJSMLEWhX2l1CeqiKZDPBrr3gn/str/4tsUZiVZ4APmw4Yns7B+fln2Axg24mbb75Z58N/+uDvauVMwMbNdZeZgdxmWvYBtn7Gy01QbuJf6sNmPJuq2LJli7zRnHGuY9gEMvg27Lqy3ZfPKNUtAVDBV7+CzOc/p5Loqt/7PXTe8b8jHphINRoCFwqzuO222yW8/p3fMRo2GgBLfMzvQ1AZMe+nvE4yxzxOlok6FmBzZUOWSTgZcNJm9+n27U/irjvuxKuuvRbXvfo6lUAWigtioVffdos0bARsF334I1h41bXwpY15boCtUini7m/fbQDbR01JlPo8Low838QFEbCZvNNFkC3wZ3McnxWwWR82TvwsnZNJfAGw9Y3lfb/+wz/8ozqteX5zTHT2HGS2CLJoH8NbxlZJG5pKIB7tIkpGKUUrIOOfFpPW1RgyCxWpNGp81siYSQunsigZOZZBgQYXwgRqdFlgfFu3o9inFkGZ1X+RSaMnGV+XOjMyZQQ4mpqsot/zIgJnLoNTXmc0T9ZHISNGMGZKrJoHuybqiY/RZ+I1a203+AmljbPGt1HfQyUMUWm0kA0CJDnIEGxx7GWpFBHUGk0Uq3WUqnVUm8ZfLhH4isMaSicQbdV1HSeo77N2J/ostmHDlU5JPrRpYcWSsQWMvF4JslhR4vWq9VaEcxV1gCx1+ggYTUWrKM8AvHgsgkK5jvmFkhoiRkeGNA8Q3Criil52rNjEAwHk+dlZ7ZdMNqvjUijXsHPfQTRjSaw/82wk0jkxfuxCfuqJx1VOP+XMs7BsZFSfgfIMyijYUc6uZTYenAxG+zkBNrIKnXZd7JkDa7wN20WVQ6sNipqbKos6wFZtTotRWwrUCOq4tePz6NTiiCerqIVVlOYZgREgFm0hkQwQJIG5qQ7Caht+OkR+MECxvR4/2Hka9k2uEoNGENZuzMBPpxBbsUwAjPcRlHXLHqJDLi72yAvVTw2aVu94GlE/jWi7jk6MF156EaA9Czg72mWfbHexoVoX8CKzlo8PimkjUEskU1qdEYTxd+rCYkEAP0pvsgY6NHbt82HjY3i/NrU7M8S4KkDnP/kjpAoHMZBbqZOOKzCaH5I9YxmUf+/Zuwvz5SkMD44gmx4Q6OAJRR8r+bgp27SlQZybi85aCthYkuJGywH3v2+OJlHIR9GZ62r/dhbKiOYz+ru+sKu3a+KxNOIb1yE6mVYEVGXfU7pAkvnTMIg2RstF3LnrzzFH0GxtQ/r3a3C6j8xgGtXDddQPsZPJGN7GN3oyuKU1B7tBBTTSMQQrKR5v63/cyKSp1BBftD6hz1ptJkR1rK5GBQ42wfI4Yn4Mftogc2rjmDV7zur1uPHXbsf6gdPRbJdMe3nMvLa6AiOL0TVHOx/+Le4j+7Nz5y6Fv3OC/+AHFxk2vv+JADaV3Ah++hi2kw3Ykk/8CKmPfAQze/cif/nlqH/mb9V5xslRgG1+FrfdfrsmPQI2rn4J2MhgmLL+MwEbPZnYmPRsDNtSwMZrYXxiAk/v2CbAdg2bDq5/NSYnJmU2TYZt41/8ubpEv0W9yt/8DcLNZxvjXNtU9ONKojpPLcPGFTgZtp8EsOk74gXA9tO8nr76la/0/P7IrnHRSpG+UiJiMXUBUkzOvFJeDwJslMo060iQjSPYIjgim0VwJrBGvEbgYkqZ1LqJsSMZoDKoYU+tGYYZVwhMYqa8SnDDnGUZW8SoufMN3YUuUpQfSGffNmVTeaIazzczOhmkI+bX2m20OhFZV3SZI6DuTZ5VfIwBbPxRoLob4Sxg02IvGlXZk+xZJojLykOEhgg9mQJK0ytLqGoNhWpDLJXKqIgim4hjKBVHis9lrq0Ftq571PU4mPKwSSxgyZTf1uw7NioysSMqxixIJgTKqNkjSE6nEmqa4I/JUGYDCMf1AOVqqOSHVDIuPzZ2tbqNBBI1bYEMjkP5qkn3y2MaiWLf+GGMz1Ww+pQzkKK/qe+rm/yJHz6q48ZEhHVr1vT8Hy+//HK8+MUvVq4yS6OnnnrqCZ+2zwmwUb/WaldQb8z1mLVq47AAHA9x1ZZAHWAjWGOnaKsV9hg1B9SoX0O0CS9eR6flIxaEqFVClBe6aDTZYdNBNuvDCzooztHEr4OBZRHM10/FlvGfw76JpsqZ3Bxg84YWjU0jcSJnrroT6NqS2NK9lsysNxM99WjMKKNws3eyPrd9TMB2Srsr4OXHPMT6suj6X5HWEg3LZvF3gQv7t3ucu7//efNzMwJ7xX37ENv5Q8QZH3X4IOLWODeVSCORojYhifGpvSiFs4hFEkinfQG2hJdGSid6gEgnMOHZFhSq4UB0eKjHcuMKjytzXiS8OLjNB3FsO3s16r6NAsuktK+VK9do6sdtsWQS8dQgvHoCnRTQmW+CII6DSuhH0dg3hn2P/IG6Ud3WQLMH3lJnJZQ4UNpZRaeyOKzF1/lIDgUSi3Z2Evi34XV9RFdG0A3ayOSslm6hhdpCQxo33s+N/4t1oyjOVBGpRuRUQ1Nd15zg5z2lKTRmW9iwahD/7Ze/jPNWnI+wPS8rDy+asBlapPDNfno+NwG2XXtwy803HaFhOxkM2yJgM47rpWJB/k6PPvroCTNsrvQeVCtIX/9qdAsFFPJ5xB98+AjAxnP+9r//ew2i733vb2vy3L9/X6/UeaKAjZMaS10snUyMjeHpp7fLT64fsEnDFvNx1gd+R35x345EsPmf7kArnX7OgI0Deq1Wxrfu+hZ279qFj370PyNHDdtRGLaTBdj4PVmmeWF75h74+te+hhu/+EUxbJzoXVoBF4A89wnYqNMkC0v2PUPQ0Koj1qEVhQZORSeRpXeslWs+oFFr2GhJysGqEW+pK3Niel0Lwne28SsSQaNeR51Re1yY+Al9prgfkySB9joEPQSHfA0Fo1uPSJXPXTSU/ZqCPVYvpofaoHcD6gxAanXYUEDLDdh8zr5mB2vpwQ5RxMznZ9OA1GVqiFjsUFVZlSa49RClWohai2QO5VNtXSus8AxmUqAzFEu4dFdwgFDlZJWI29o/ZJXV9GAxJEu1Rg9oLHkInvg4zmn5bBIeS736TgbwGUYugBenvVGoGLtkIo6RoQGTtsOO375cU86LhWJZGaHUkDLGbWZ+ATsOTGJ41QYMLl8lEFlYmMeObU/qmJ57wQVYv3adrDw4l9LS6OUvexmmpqZkLky27US34wZsKn3KUmNeuaDcWO6steaNp1qzKGatvwRaa87qvlY3VJmUm4Aat1gF3QiNX7nT2wjDGKaeDhDkK2h1DZWaYeZkEEOxVEEgy4ZVuPvQz+NA+RQxaumVy9HyTfMDN1fO04kb95HMrhZz1uk8MxuUj/ESw/aznLyyFkHfmcy6jMbk90UQdjRw9lwPIBk2+lBxEusUikbXcGA3MG2OSbxbQsvPCKS1u3W0unV0qgtAs4Rm2EW6AzTqBlDlMsuVthB2ioi2kwLhTFMIW2UZ9uoY12rineVXlEyjnR/E7Ogg5jcsguNoxjRY9IM29/0I2AiadQ2xiy/uw0dCF52XGUBp7y7sufdjaCwYBjGdXQd05tQ5SsYtudFcaJjswgE53fpxpE4NEKs2kSgOYXh0BN3DUcTWRJRDNzRkEiR0qpVMeS1SDVFI1hBG65juTKJbjGCKZsYtTxmiWiVbPVwOPoqNFl6y8cX41Os/i+FMTuV+DiAe2H3kodONIh6zNfnnekBPwvPUdLB7rwAbN9d0cDIBm2OF2HRwsgEbJ6uB114vQ1rGPiW+8114VhhPrzJm+DLbkyve3/qt3xKwpteWE9yfMGCTvtGXbcjE+Bie3rkDd915l0mHsCVRLlqSE5PY9P/+peKzimvWYOhLN5tFYYyrejOG/KQMG1lPx7BRw0bARluPbD73UwNspVJR+/B/xS7Rn+Qyo5XLl770JbFoTm5BwMWJmBszOqnVmp2dQTzwkI578KoldGolsVbc2N1oFjmUTUTQZXNDs4EqF7KRqHzAqCsju2YGRcNqSUdGwT370Ftd6bw4n4lVs01lLHMSTNGPUBFx0a68ytSr4OKgrF+Z08sRCImpI6gjG8db25Vq3TWYSyCoR01ds0NtmAlUVwWB7LrVsLI7FJ6nOZuslpgpfmIBRmv8bsuXpgfDsGPU3bETlGXfSjsiti2TDDCSTSFD+w76srlmB3422yQhIBi1Ga8sGQulES/GKahTeZj3tRtNAeWhgQxSCTY9xQDrpCBjec6LnHfItDGqqlxCkAgwOJDXmL8UtLEJYWZ2VoCdnods5Nix9wD8wZVYvv5UtBHFQrGAHdu3o1Qs4ZwXvUg6NQJ9gnuGwDPx4PDhw6poMa7qRLfjAmwsdxqrDnqrzaIcTsrOg8CNQI2NBewAJTgjo8aJn2CNujXez80BtU63gajHWAkDGmJeBGExgZndWYwfGsGmF40BqSmEta46H4M4macmvFQas43X48H5y9DNxhDrBhp82gRsnimJSWsQZcbrLLxgGEF6OTOfTnRfHffzz2l0kLbB6/2A7WiM2XG/uH1C0VqG8E/q3xpTpkEhVz+MhYhhHnOej8PdFpa3CmhV69gzM4dEvYBqJUS3XpewVsegOYe2P4RorIugFaLU8ZCU01oS7URGvm+0HGkNj6CdH0Inn8JEUBL44oTFW7eZQWYRALdrNf3fsW78Pd7IiG3j8SFg23HPf1YqQiqxFisvfD1Q2o9tW/6HXjKR5vGLIdbghd7CQDyHaCaKjelTsPq05TgjsQ7pxEqMDqwASl0lJSTAiJmUmlmiiCEO2xW70MJcUMFCo4BDzUOIFrqYqE9gvDyORw49gmq82jPtfc2Gq5HMDuJla1+M15zxC2hHaohGKN73Qchm1rMxRaU931uxVMLuXbtVEuVg3CuJ7t2jkszSkujSpoN+vzInNHYaNvc/02rvq0u0XKkoQN5p2FyXKG09nouGTV15n/z/4N92m1i29nt/G+3feq++C5MH5udm1XTA85WAjZObY9jU3apu0EUNW+/7HEPD1v8dHcvHAZ3WFwRsDF+/8447FDVDHdvExLgG5rW33obsP38X3zp4EJvf9ja0fv03jG4pSlaC7DQ1kM9unMtzhdcHWRimU1QrJXz72waw9TNsLHOZpgOrMZJ2crEkarSUiw0j7ni576buXr2ZCbYn0GCUHfV/a9acHG+o5/u8P9nvz1g16kDpa0iWyPiwdcS20C9vzeo1YmWY9uHFPXVdRkrzaJeL6t6NsolJnnwEDaakT90ZFwIdm47gGgFMZ6aJcJIFN8GU1bLxfpZcyR6REXXdp6xA8riTuaKYnhq2uLzLDOjjxiqJWCg2RtiKCbV4/C40cnc+Z2qesg0GZIx4Tsq8VtFQ1hKc+jj5uhnwZSCZYdOcFx1fQ92v/YCN5UvzRgJ8fMVmp4O62La2OkVZPo56PhLpNIbZmcmOfTZMELzS41V6OiNScwyi66TlvuFzOS/xVnM/GxTQQSoZIJ9JI0EdmwWBajIQ8E2Juasz7q7BJrs4hgZyYuHMdWmuGd6KnGq21KxHjSsBWzs5hBUbT0c7ElXU1/ZtT6o0etbmzYqicikuDrCRYeOYxSzlE92OC7DR0oOgrNWpCaSVw3GxDZXGlDpBVQLtVGV4y4YEdn822mXUmjPyX9MOhWHWuE9Y/ox0fEzvTaJdTKFSSGOsvB6T3WVYsWYfzt70KLr1BTQa1LLx5PWxo34tptqXodrJwMtEBdickLyTNKCMJy+bAxrRWcQ7w4j4PkCwkGCYpgURLDsuseI45v/0wa3v1tLn6MscnZkbbRuGjRXDwY5x1j/ZW3/5VDo3q3HLtLs4XDS2JVn+Xqtg1KYeHCzNI9Iwq0Xmw7nNq9fQSiT1Z7JbU6pDMuigFkYRWTaq+3OJNEJS/cxcazQwjgIKHZaJFr9bN8YJK4NEPIc2W7nbXYQU6vd1VXb9GNKhAWwdP4GZ738HpdIXEYxci1RyLfKnXYDi5Fbs+MYfgWbAm9ZswkUjFyKfG1SJOe2nFDy/KrcByzJDWJEaleEyL1ZOgj0POd1jAJuxojFBw4qQYdctkQxFra0mDjQPYffkbkw1J/CtHfdib2Ebrtx4BX7lZe/EOctHlFVLbYYXo6DeNxFVGsiiSHjPf5A2GQFaeNx6y82aYN7//g9oYN+3f5/KCyZM2np32UnfdYU6G4OlHZxHADZ1xposUeoZGeXz2KOLTQeve93r1LVJ41wK5VUOsgkCrrtx6esvFcrH9u1F9h1vF2Bjjmj45f+ByNAQ5mZnMV+Ywy033yIfufe85z36LgcPHujZkeg9JMp3namm8cA1JZhxx1h9uO/b3zHKiYoDK1mAsYMHsXPX0/jWXXfhmmuuwatedS3GJ8dRPzSOMz/5CaUxPBKNYvONN6G1fn3PHFiTCK0h7L5eCqBcaZnzKhlB6kYPjY2JKbnbAjZ2iTpbDwE2n3Y9BGWWvbOT7FKA3b9vFzt+rY5Jx82AUVqIcB8yhPyF7Zl7gPYqN910kyQgBDQqE7ZaKoOSPaE9A/ef/OysBssXw1bWopT2K4I1NvWiSwsLapIJuj3f+J9FICE86S5n9WG82tpioDoRWk4wSsvvNQbwk5qjaTbFT9XqajZgp6TGc1vWVMdmsy2tNIG6r8YsEzFAAOj83FSSVWyULY/aoHc2bGnMIMPm3NStR5zx/zBAysA4/h4VcyeIZyR7AlvcCFK18VqMREy+qmXbymFDFiA0pU+mM8gl48gnWVPposu0BZVE5TMi5s99FrGR8gvl51eLKeKU+LBblLKgZkPduwPZNHKZjL5/2KAOkeXYuDpsCeQoBaIHIoEjy5auI1ifW5o2gylIQFDftnt8BlUEWLFuEyLxBMJ6HduefFLWHZs2naJGyUazIfB36WWXqfGAtj0cV+jNdqLbcQO2Vruk5oJSfRylxriYtVrjsJg0ljsbrQrqrTk0OmXbkMDoqXljNMo9H6XYsgsv3pFmbXbHIKa2D6BSHcJUbiUWkibfrtgq4mXnP4A18a1oVs1ANV48FVuKb0PMM94pOgcUy2QCXCNahQCeZXpiqQhiYRSxVBLdwEMkHaDjRIasWfflsSmdwP299H98UXrlSFfZl+GGtkno4gBKSpYdbXKMpuWH1wN5XiSGoS6QsuaqBG9u6y+X/iQHcylAo90ILUKOtrGZQRcx7UHYcTpwJAvEDlW6Xvff6qs2QpVbG+024umUQGDTNw0R6fyAbgnYKgsFdb4erBljXseq8ZaNHARsXT+JeDOOborxXm0QqLlbjwNUJKLW9oWdDyIxWEBi6FqGo4JCiuT8XuSn78UpudNx9sbN2Jw7E6l0rifslhC3rZ50056kL8vzzFu81X3WALjv906bA1K/xNc83UWZfXv8Adz62Gfx9OxT+OQb/m9csulClfwJ1PxoErEoQ4kDy27EkPRM1/HzuRGwMengtltvVfnmfe/7HaPzOrDPdBsKRBhjTJYSnN2GjDI1mJqVuQMzDhDoOrNWEppo4nE1AXDyemLr42LYfvM3fxMOsJFhE2CzhpQm5/lIr7BFQGEnDDtx8DnJt75FAfA6pz7yEXR+9Z2y2SiXSrjtttsQDxK44V3v0jV/8MB+c83b7+YAW//rHw2E8j73vVywPRkCZiKWyhUcOngIe/bsxN13342rrroK11zzKkxMTSB3y60YuucePPSjHyG9eTPSn/lvYhaW2qP0A7al4JBsA9kUurizVLN33z7ty3/53vewY8cOfPjDH0Y+P6DjxpIT97cr90o4vgSwLT1e+u42ukfVI5viQMBWp31QraJQ89HlZhH2wnbkHiDTeeONNwqguQmcQJcd92Td2CVKjy6WlglOBoIYEo2qSmace9TNyzIo2Sia6VLL240IUPA+mi/zmmAZU8BHIMmI6YVNyBbTOJbAypns2o/Y3zanDFQu0Kk3Y9nRMmqOaSPgIKDhcQ98QiBTmlSupwx3bVepMxzneUmWrtU2pVvKEhTmsjhOujKq+1xk68QgUm9m0wmMv5zRjulzWaNfB+94bvKaIwArhU1UabZL3ThrFvEAg8NDGMikEGuGaNOzlMyYNQgWeON+dU0UvO6dTx3LtASnTADqdmV5wnmZ3mvDuQwiaoTk/BBBrU7dPLtFhxGLksGfRxg2MZDL6thq1xBYi2UDqrWqwN10OcRCM4KRVevgJdJaAD3FiKrpaaxds1Zla0pFuI+vuvpqvOENb5BtD8fmc889VwzciWzHBdi4S+vNeWWBFmsHMF/b17PsYAm0zgiqVg1hZ14sHAGcSTwwPmtRnwObAWv1Ugzzu5dh5ok1mAuWYS47gsPpVUjVjPv9QrmBc9btxfrVDyK+0MJ0fABjU6ei0P451LwEIhG289JKwrAc6rhhay5pWp7srPezE4eZYTxZA09CxyaBG0veXAh0zCpXsSD2b95yc5rF/p3L96OrvQZ6XmiyborodwE2gTTS2xFE2KJihYwEdAQmBCjcBm1XDIEd3ZcJwpZHYjiMDkYRxXw0IkaOm/udt4r0aDXFYnJr1osIux6CSEv6sCRP+U4gANcP5DgZcOMJx0YFtxF0EdS5TlX3P96Xy+SOaIbgZyRA63/+ZK2G+cis/OG4Be26mLZSrYmsl0ArkUa0G1fjg4wYrddb/z51q692q6Iu3Uizg06VpdoQr04ncM2G1UhEM8jE0miyGNpnMrkIzuyAolSGZwFsPX0HsbTtunUDIVlZuW2HphQQBHhw7gF87rH/B9effj3+t3PfKDkANy+WFGgzjB4n0OBnArCREaBe4os33YTC/Bw++MEPaWXHiZ+5iMb805TqTMix0SQaY1mz+jUMkbk1QM6sYMWW2fvpv3jo0LgmFPoQMUv0Xe96F970pv+AAwf2yzhSnYyWfUIDAAAgAElEQVRk0WMmf1AgQw2biyyfDDv7gJMDhd4P7kXiA+/vsWyN3/997Fm9Wu/PkihLI7/927+NdCaLsUMH5XtkQuuNQa5ex7JtMje179nPrPWDHtf96nzNxsYnlKowNn4I3/j6NxQzc/31r8HCN7+Okb//MnZv3YrZQgFr/uzjqL3kksWmh768yKUGxK7sZPaD2b9kZ9h9uHfPXn3+73znO3jyySfx0Y9+FEPDI73vZsq9LLlamxJrYeLMgs3nP9JPT6UuTabG30qeeOgofofHgfYKIyMnNnmcyMTzs/xcgnQCNpa5qD3ieUOBPxk1jqVkYrh/qYHiuTWQiCHZqoEZrSIObAyTQEMjFOCJxxPwgrg0bpVKVQkDqYRt6CLj1DCdjwSI7HpUZ6nd3PLeGe461lYsFeOlWOrkXKMGzsUkBOrm4pQwkKSw17UpYZqhWKHrlhHT+9kUBerGyXqxBMhPzHGxVzZ1xr+sUHCepB8aixT0j7OfV0kL7Q6SCcZ+0eHcl09cq8Y8T85VBjDKrD3qKc6K5V2CxHo3hiCbx/LhAYEsPq8yPytPVZ7nyhzl53QMn/5WhHyvG7ZLKw82GJCVYxQXjeyDODLJuDAAF/DsXuUxoX6NTCbHlKmZWZVhR4byYrU1x/6rhVCx3kaxWtNxpxVKpdVFPD+CqE8niagSM2ipRNsO7gVqibnIotk2F7HU2fLn/PPOw+kn2Hhw3ICtEk5JhzZf24O5yk6ErTnZeBzBrMmfzSQYUKvWZXQVETcDtxNtgbWpJ4cxtms1WpkzMT68CmU647MlNywh0SigEQ8ximnERyYRlJuYz61Ct0qB9yp0gwCV+Fo0OqZ85yUS6DabssYgGmcURTRt7lM5VEyc9VHzo88ZsBGUOYDRT/e6390Fxscc7b7eBWhXLbxYuALhamGIDsntJkYRw4wfwxD3FzMN+XvYxBxXGMye02qmqgvQ+cV1WjQaTiCIdeE3fCQZTksDXJ7IzCW13Z+0FFnBiCD50phGiIFSBdWBfK8pgoNS///5mZ2lyHzF6BCZ8kDNYIUgyn4WDkpJtox3OqhF48h0Ygip32u26dxobo/VecvRQ0a81Ii2US+UkfMj+PD6TThjZCMKYcE4ffdvDny56Cz+79kAmxaKppXeaCEWV43OBb8R1kVny6+IPnUDPr6x/5Mohhm8cfPliNkyaCyWgB9NwY+lxLjS5iHlG2b4+dy4sqNe4hOf+CQmJ8elhdq0aZNE7QRzCkOX4SonfyMm7pXVnAmrEz4LXzu9lOv+MkbBZLqolxseGsY///N38ZnPfAZvf/vbcMMN7xHrwM/ArjYtqOhR50Cg9WPj0OoGbceUOx2WJp1IFIlPfwrhpz+NQXa0nXce9v/BH6AeD/CFL3xeAyJZKJYgpqcPqwRrgDMXb5bN0+RDsOZ8ysygrsfJo838iP1z5tHRiL7X7Myc/LSe2r4dt992G17xipfjl9/yy0i++92I7d0r7dpZb34zGje8xzzf6nuUQqBJkEDYAFOj+xHfYgGvA1YRTQaFuVmxoZyoqZtibNLv/d7v4bzzz8fkxIQYHeptojxmKl25GK1FYG3cG0wihJnMzfcyHYfGjoXfnNc2Xdy5yieD/gJgO/rV+q1vfUslUTJsigXzyUzWBdZ4jXHhy4ma+bYEwwPpJDKRNiKNyiKw4eKvQaPblrGeCJhZybIeAVtFKUE0dlXQPJuwFGTQFdAgyDHyf/PD36VN6xvzOIbVQhrsthHpMD+bNheLCy6ju2tJkkNwqXKlHSt1jui64PnkDHJ7JmesG6EaNlSODJSAYOxMND6LxTM/+tt+J1fWbbVJ60TgJ1PI5XNaVPG+cmEOrWpR1iGcwxzgMgvHqKostP4oMf2nG0UilVJzx/DwCGLdNkqzUyjNziDSaRs7kLhvpC1a/BhTXc4RJjrTLBDp+0bGi96D9WpNFinpdBKJBImKUECWEVTcbzw+1LNxQZOI+wqB536gJUmxFVW4fTrw1BjR8hLoJAd0DnABvH3H07q21q9bJ80bF5C8nl/72teqYYmsOU2wafHBQPgT2Y4LsFHDVg4Pikmbr+1GobLLNhUsoBrOotkto9Fm88EiWNOE3yHzAngBVwLA2KOj2H/wVIzH1qOzaj1CPwuPppO+p51+Vv0HKCaAUmhWIIPePOL5PMbCDJKtCEZHYmggQDm6GnNtH9kgiXoYFziLkAbm6zhwQETdbBktQtxDlF41jumxIEF/8/elt2Z074GJI35f+r/jPQoEIKIDbUs3hZPULvBCsH5oKg3aFAS+vFvl6K36wY8FMx0yIvweR3ld9/Fy1p0750dlELiuUMHEcE6sHIHazPwMBtM5MXT8P2v/ZNwI0mpREy5caQHdgBqApKlE2vc74ta9Yd/3POYuIhXP48IBoNlGbXYeLx/O4bfOvAidSBf1vnD53mv0sWUqiVp9zzMYNj3O7FeZR1omzb0OBzXex/IqSwymQMGYlDYGUgGmg3tQrHSxYmiFAWnRBHwvc0RplGXSTPD8C7g5UGzduhWf/vRnMDZ2CG95y1s0aHDwYOmEbA5BAtmWbpcrZ5MFTN1M73CpXZ6jtLnPrFsJvAy4cybLnMjIQNx88y14+OGHpM9473vfq9Z16nX4417bMQPqTONEYvNFOZ44GwLr4KRFGw+ZVykj+r73Idi2TaCt8ku/hDsuvhhf/epXBWL43djkQL9B+g7q2MkM1H5ue11J06OOOKMPcrFr+kwWrOkXU2nRYMv9w/LXN77xTTzwwP04Z+MGfPTU05D67Gexq1BAY/NmrP3s5xCy81mTGPWQFHyb1+/PkTQlJDftmv0p1lIaIzIroQAB3fVvu/U2fbfXvOY1eMtbflmlHO5Hfia3D43VgdmPJnPSRR1Z/ZImUgOw3T41XYA0YG0qkFyJJ4GPFStWHu+o9b/E4++66y7ccsstKnNx4qcuiecXARtBGifqTCajvzl+D+bSSEba6AqQmIxtRUaFTfP8TNpcO6zkCDjXlTfKyCd1yTMgPsoEn7o0n86Y3BxBs5lYKXO86822DF+1AKPWjQsFmfGaMHqNozoPbT6w1W3qQVbDa5JtbBKDThaK+s1zJaYPG/I0S5ClbXPcZJepic5Shrg9B+WNRrNc25gBNghmckhnc0hkaFTfQmF2BuXCPFXECMiSyU3ObG4xZ1c+CFtdLNQaKLeYZJPA6OgKbFi/Acmkr0zsufFDCCtladXIUNJHTUkn8oEz0VVs1uD97BgVqOt0VJaWEIH7W+XhLjKplI6diaky1iAEz2UmH3keWkwn6saVvtDguNCsIskgnKFV8AdG5T9HicGT23foeNIc13UT85pm0sEVV1yBxx9/XAa7F198MTZv3nxC19BxATaWhAjYKuFhzNd2oVDdbdi1TgXVxrRKpSbdwDBrOnE6nATbPXZtcnsOjzx5MQqpDahmlsFLpdRay7DoaDJANj6Hoc4eFMoxNP0NaLeKWJGexmDQwHx3LVqdlTgjV4TfKqCTWIa5ehbNWAGNThrjDLWNmDJVj5HxPQStou4PYjT7TaAVtfmfjrU5GuBY+j++qHuc2+VL/z6hQ2GezJPLATP9Tp3DUnbpBN5Hq6NmG8mYWSElGm3U4zED2GIeys16r6TqmgT4OAI2sZR2MHDJAQLCLD0LbJvP/pPcanfax+o1ycDxYquHaFdq+LVMApeeeQEanYYMD6W7snqO3rFl+dNtPcDmAuv5P34WG26+hFFji70GJ062DiibIUyDs4v36oxsQdzLqivU6NdSiHsZebDxdzYgkCnNJZ7/XEbqMKi/ufPOu9Q9mc/l8MorrsAF559vxbAmlForUbmpGxGy9gNLzRqMub5pg2wj79NmmSKuzOW+HotJk3HPPffgR1u3qhxDkHve+edpRcnWdj5WJpftlsC4gLCsBXQUbYYjY8Y6xhS0ZVzk+T/3sVIPPYT8rbdiZaEg0HbvRRfhr0olVGIxDA0N46qrrsRFF10kQCrLAkb4CLhRemHKgTL5VhaucY7nD5kP4zJvY3ciUU1ABpTGJEJ++OGH8eiWRxE2Qrw3EsGrx8YE1iYGBpD91V+Fd9XVJoyan5+gXxo9s39MzqN5PwdwFz+TmRR7wBFdiZK//y/fVw4r2RVGH73yla/ApZdeqjKMmBp7fBQSrnWkmez1PlYmwEmToNyZshrvL5sLTBNW3+9FLW3cuAFr1qw9gZHk3+9TCdioleRx4blOcEZ9GSsVBNQ893MUqJMJa3eQScQRjxrAFm01dF7RcoOwJJFMCJC584TnJS2SCNo4pin6KhHoGiHz1g/Y+vViOo+ov9I5RYPctjGGdekAFrgvhvmZaUOyA5YNLTg6oqzKlZFlmnlOya7Dju+1kOMjm+aMHYj+Y8PqpVFTWL2ZQ0yTRExzeJDOIZHOiPGq1OpYmJtFq1pSXijzQQlSXSKoulLddSPft5iSUWrNFuqtFuohRTBRZIdGsWr9OqxYMcpOC0yOHcLM1AQ6YVUAkLKiZCqp93RjGJm7wMbaETgTqGYzaX2PUrms651pB4OZpI6t5iMykdEY5qpNlBpdRBOMqoqhSs/JhTmk/RhyuRzSKzcgyI+om5Wd8k89vVP7mc0oMguuVGQuz0Xl+eefjwcffBCHD0/hkkteirPPPvuELpzjBGwNFGv7QJPcudpOzJa3o9KcVog7WTc2HlCYbeKqTDcoY6fYaMDYltpCDI8/eB5+FLsE+WwCNS+NBFtvU0nk8xUEqCATn0XZW4lSKYNktItkdy+CRBsXZ1dgXeoMlKOjWNUug9Eb1IZ1GwGmMalOv13NBRxs1QXcuA10qihEUwgiNYTdpG7nOuvRaCbFnAkwkMU6FsPW9xgHSI7Y20tYOfd6R3tsD4T1gZujHblnvAbLoJZx08r9aEzgs3z+Yz1eAIlXPFurj7ERoDkgpRO672/3u8SrzHBL+HqsmbRY/jbPPdbffO+oWBDbhs6Lng7WtRDDzQbenvaQTGb0ybK5QWTzA4gz2F46Bor9DX+wOPGZ91304DPfa2ljgSxfAONcblveeZFRG8gOria7Z6MxVK1dSnLTdoGzftCW8PLqGHVaNpar8olNJ3QhnownsxR5z733YssjjyhTlAwBu9nWrl2jgcassE2bPcEaO6nI4HDScD5NDnAQQPVnKPYbexIkUKc2Nj6OOLP9fN+6wYdYvXoVVqxc1WuR1wRhBbyyCujLFuXf/HGGpG4f8LMYnBjBqq1b8ZLHH8cpjASKRPDlfB57RkZwTzot7yTqRhgfoy44AhSyAcwhbLVQq9dNcLr5ygaUWpDD+92E2L/IIPCivxaFwhfPzWGD7+Nts7MCa3siEWzbvBnlyy4TyLRzmOnsY0IJZQHMI7QeV+77uQYEDupuP7rzlpYBbKhQowY73agrrXMyjyk6amBgoI9FM0CUGiFOlnzPZCqlz8LvRnd2Hg/XhMD36u/yJVNEoHvGGafjJRe/BCte6BI96mVHwPaP//iPcqjnmJLP5zSpc3+TOVsoMO0ihiyvKWp3PbJcQCysACEzKxtotrs6F1iSY6oA2U2W9jhq0Q6Ewy7nPXYycuMxJIjj9eEYNgFuLkJUNqU3ZlsAKmbLmEpU6A+Tt9eMjrm9nybnBGzCZupKNezbYsMB6RTD4DlegOczuyhNqIGFgBb4i01rtnStOUsZ+pXFEwGSmRyCVEbgiLIFdnaz0zMT9xDQLUBRdKaULxbY5RrbiobsR6IxNQa4QHdGWxVqTQZZY9Xaddi0YaPGslKxiIN7dqE4M2VKt3FPjBu9N3X+2xQJXgNhnfIMqPyZTCVk00FPz1TCx0AmIaCoxRWPbyxAoeOrNMsd0qwWUZ2fQTus6locWjaKxPAqND3qmNlAUsfuffvVJDQ4NCjJAe+jKTUBG02Wf/CDHwjEXXbZZf/2gK1Q3SXANlN5CvPVnag0D6PRLKPepteaaRggYGsypkplhyblFdzf2PPIJtx3+HKUU8MYysbRDqLI5DPIJwpIDkSRru1Hw8tjsnMOwk4amXAv4s0pnJaP4JplV2JlkmUnroQDaQec8zGD4Kldq0VC7K9P4KszkyhHKhhutTHrxQTQCP5qFAx2RwUwujxx/Bi69aZ+j3DFcJTbpYCkd4WzzT5sHfGcYz7Waej4Hn3g5qiAzX6mCAEPT+iwBf4uM0U+9xif83juJ7h6tu/tPpfbH0f7+9n+p4nM7suf5LXcY1qlCrphiFeGJZwW+CpLEQww+zSVySlYlyBrxcp1ugDJAvWXuATYOgQaRtvIjSDMgTHekiWlJ5Iy6iQGDlSWco8hUOP9C/Ozeu/kGRPIpSMIfNqJJMW0BTECNlMadSzbzwJg48r/0KExCf8J3jhI1Ko16fIIBlS+sKCJ+69cKktfQUGs06hwnzFChdo3ap0IDkxFzzJk6mgzbBgBHfeRY1Q5oREAumPiGC3X2EPGghot3hI88P9ciZ522mli5WQ3YLvY+sHb+QcOYODOO5E7dEigbXLDBvwLgdOLXyzmyXW+8twwXZERVMpVbN/+lHL8CGYIhHjLgZTvNzRkbFhct5m75WDP75DdsgVXsh1//37MLizIIBfXvgoPLV9p2Dub9cjSEkEi9/e2bdvEwLiN35GaFRrU8v1NmcrICgQgbdmWUyJZFtfNyv3HyZvHTfFAVr4pdtOLoVapYf+B/XjyiSclonYgkJoflqZ53By7ZpzuDUuaTiUxunw5Tjv1VKxft16luhe2I/cAm3buuutOPPLIFpWxeDxXrlyp859sCvcrS6Fc5Bn/SuqVmYkZQSrSQrtaRKXekHUEzci538lcsTTIIGyW3HgesNNZ15wtc1KCIGPeiCmJcqGpIHcyzy66iiCJ85+lxcWwWu+ziEVbaiQgYLMyADY6UKtl/m2MeJtsiuPjLKMu3adtnCPQ4eeV+YHN6DQAy5xDHA8qtVBJCPKHSyQRTyRNs0XUGOk2qiV1zEalq+tdyfacN552LgNVzYKKWzMNSfw+BIvUqJGd5HfntcAsz2qrK5eCTaeehg2nmJinyUMHMX5gH2oLc7JJIUjOpgItXLhxvOP1TN1qNpNUI4SuxQ5QqVUReEA6mULHS6AZi6MdC1CksfrsjEqvySh1fB1UwzpSqQyGlq9CJDOMWjeGfDqJubl5HJqcwoqVK5UnSvkQv9+5552rDlGeP9///vc1ZrziFa/4twVsTCqYq2xHOZzAbOUpFKp7UGvOo9aalXbNdYWyHErdmgNsMZ8Ho4UHfvBKTEcuQyuYgZ9KYWiwg3jCE4PGrdFNodQcQaW7XBNqvrIFsVYTLxpI42XJi5HJGCPYBC8Enrby9WrD44GWEV4ZtVaILx0+jIMB4z8y6MRCAbaAZr+xxbxHsjkKVrfMDjtJNYA3m+oqfcbvEv72WXosAST9l/1SsKJLpe/xR/u/e/6xHvdsz/lx7710UP5xYOq5DOLH3G/H2p9997t9zVJovjiPaxplgTWW2VLpdI/B4UDGQWxoeJnyT8OwdtSPSsDm8lDZ1ao2cgvcCPy48T4CM24EaRx4uM0cntB7u9B77/Q5rBllyHIWgU+qP6XSaMobQoyNHl5OfmyDqdOfy247qc8xJTgzQJE9c3oqV2507Jkri/A70jftK1/5inQW3C556Uvxhl/4BQE2snOmCcOwXT3jTttd2jtn+1bbi+VA6lyoWTWaFzJ6BJQPPPAA/uEf/kHsH0Hatdddi1e8/BUCGf0lcr62Y9oIcLrfuguVz38esR/+EJGBASRXr0b71a9Gfe1aJF71KtMpZ5ktBxQJ1vhe/G68j8aVb/iFN+DMs87UwN4r+fZZJ4T33w9/2zYkH3wQlUOHsOvAAeTOPx+rf+VXEHn1tWi3WF5lm/mi+Jr7k+CYpQ96eLHJg4CQ5WE6nS9btswyY2Qt1H5g2WEjUqJ+SeUYq3fTwk/eX4ZJc8wgvyMnXRdOf8cdd+g9CZSpjXnda18rt3WW8NxzXBmar0PQTpDB40rrgyM0sSf1TPyf98WeeOIJcL8SgPM48mfD+vXI5fNqbuG+JmCjbpKCc4GYRl3+YTmvg1phTjqsVDpldFA6VYz+LKzXdFwI5Aj0pUEzpkS6RgTYuhFZW5DRa1O2wS5fa52haoHVqWnRIA2cqyIYnalTTLIZga/LNABJGVRZiEikT880dlDKDiNi4rOYVMDOVf6PAgfnecbyJcvvmsNkv9ZVN2etDQG1VDaLBFk1jqPFBZQWCmqCIKuWtPYabdsYwPGW3bDsIKWOTXHxrlHGGnvTpYnXKs9T2pFwv6kE22yjXK1jvlpHI+pj1Zo1OPPMzVixZh2aYR0T+/dg4tBBLMzNqFRJ/zU2DvEN6JXGfTOYzyAZMFdYDIoNpe8gNzSCxMAoyq0OKuUSqizjVhYQRLtqNODijO/NEnhu+VpEsqOIeGT04rJRYoTVatvFzvOD+5tsGj3YKHOgdIRzFwHbiZrnHmdJtInp8uMCbPPVXZit7EC9UUClNalSqNGvlXXwGAavg0yUnWCJ0sODuy9FqnMOWsGs/pdZlhSjNttYBy+cRy29HnT1YNNAt9nCUPnbcj7OVhK42Dtd2WOOceFkw41lADf5cuJtNkPc3yph/+ApiBxlBUkwRnDhNv7drtbk1faT3G+OtXmNn7VbTXKJQDqwn+Zn4/s82/fv37f9j+vfd0v3I49Bt1rF6sIMTp0xoIkDm9i1VErgnKs4V35bKMwpYoTHm7du6w+w5/Pc+cJOLfryEJgRvA0MDGnQJbPGXMxsbkBMG+OPnO6In2H4RXWs3UjjySSScZrzGpYt4y8XUPO9rLpHh9MnJiY9GVOcmeRN84SJtCH75LpnTQ6fG+A5gYsJi0Zw/3334y//8i+18vy9D38Yl116qQY5Mgp8PTFCVhOmuGgtm1151XViGibIWWeYwd12ktnPxZU+u6no28aSE8X1N7z7BiwbWSbvM1kUqO2fLJkxwDUNJVFNbPVvfxsL//I9FO+6S7q2ocFBdZCmr7tOwK27fgO6a1b39HB0839kyyP4y7/4C5VoPvShD+Hqq65Gs91S6UKl8E4XuYUCWjt2IDk+jhpZqzvvwB7qNvm5r7sOp1xxJeLXXG00Niz522Ylo9Oj9q8t/Sc7cf/+y1/G17/2VenPbrjhBrEztBBg44BKlD2htU3YcXYp1lKhpxe01iRGGG6aJnTdUR9HM9FIBDt37lSHLlmhd77znbj+1a82E2etZkq0muzZXWqey2uD+4QToSvTnozz7t/Ta7Bp545/+id1iBYWFrDtia1YNroMZ551thZCPI8IrOY4qVNOo2aBinRsuVgXtQJlQYxTzKi8R7aFQIgLKJbcEmww4JzDYyjzG+t9FgGq9Tq67a6YJlp2EPiY3Awj/XDlTyUdWHDWnzpgGmtsYw+vRY6XNoy+22obcT7PYWo3ZbBrQtUVsE5Bvhg34xHIc1qbNGdWv2atNOrtLprROLxkBgODQ2JuC3MzKM/PmtxO35fhrthh27VMCxteaxyXlO+pRRyvbRPorm5X2zjBxR0/t7I/o8bUV2XOTlednDPFMoq1EEEmjzPOPR8vveQSjC4bQbVcxviBgxg7sA/V4hwiXYLWCBpVyrO6yGVTSAY+ovEU4ok0Upkson6Aaos2YiXMHZ5Ao1xEAi0syyWVS1ool1Gr1HUM/GQayWWrEcsOax7hdckFL78EGw64cUxhxyl9Gy+55BJs2bIFD1GLm88/f4CNjQZk2A6XtyoAvtqaVmeoAW1lNRowvkodGt0Qns8O0C4ePnANGpW1oFotnkpK1Nfw8yhXDTVPzzQCNYQhItEaBsOHDSibnMLmuRHks6MSUlNHwB1D2pOMgttobjdVXcDUUAILKy9AN2uMYmWHYV9bHaSsaZNF40Vj/176//6/+ZkciDQflI0A5rn6vEv+dvf/tG+f8Tl46tjP9NO81T7t2yd8L7f9uPv7n7v0dVqlMoYOPY2VYwf1cpl0RnS+A130xuGkY3zluj3Alk6b4+wAnfsscgm3FxGBnzrlLFgnQHN6NwI1ggPekrnj+cUJdr4wjpWnR7D55Xkk/DwCbwjJ+KAYtqQ/giCWgbP4+FkBbOoqZFh0nW7f7IyyIdJW9C8/L9ulRfaMK1myCX/8x38sb66PfewPpLtgOcj4CQVGc2J9vgw7x+YS4yfGUZbHyAA6UzZ1HmT8W6tzakTa1HmFun6/+93v4FOf+hTe8Y536IfMBb3PTGKJpzIGGQgeb6M9Y2nFGuyWiyjeeRfS3/i6OkgLg4OgepBpA3jl5RSq6LqvrViBbn4A3rJl+OM/+kPMLyzgT/74TzA8PITpp3eivW8v4rTMaHeQLRTQeeRhxLdtw+58Ht39+9UJimuvw/BrXgN/ZJm57KWNWbRCcFoZTm5kDmi4ef999+Hzn/8c3vSmN+EXf/EXda5OTB7uMTKG2WLuo+kYdPYfzl7lGb50loGQZbdsQ6JoNkKBUm5/93d/J8uAD3zgA+rQJSNEsMHzmROem8R5LaRTCdkscIJlOdsxmL2L94Vf5INHho0MMMHP1sd/qPPykp+7VJMuQTnHBsaUuf1MMMZrKhXpIBoaQbuaDRTdZJpq5H4fYzyY39OQqclFfTZdhK2mwIiJOIuqq7HTbqrJQI0FPcDW5xDAkrqaBXhL3ZrpwGYjmILl1X3KucoGpbNb3javqCbo9KWcN/qsNpRg0Jdu4BqFeHoQ5NVZlQrSyA6PYnT5CrTqFTFcBKYEK/2MvFNIu7KqK/FqWFB8l20msxo6jhnU7MlcgOBSspaYXlfjCoFqu4VSpYaZYkUypzUbT8F5574Ip552OkZXrDIdt9UywhoXZTQuritvlCVbnvMs+VLXxnQRxt2Nj49hdmoCsVYdo/kURgezyGZSKl9Pzxfkm8eLNTk0qhzRdtRXMxDH2oMHD4pQIKNuuu87WqTRg40ShXvvvRBD9+kAACAASURBVBfbt2/X/5+XkuhMeau0apMLW3C48iPUmzTMnTuiHEp2red6bwFbkGrjod2XYcehzRgejKMSXw10GV1EwbPpmOHoTBZk2cJe1OIziIcRROPMIi1jdB+1MgPSMfHk58bgb27lWBtZP40K8wZjQHnlqfAHR9GxJrE8iR2tK5BgS2H9J4v73f2//++l45gobukPbMeXtYvQ4/qE3QYtLvEPO9qg+OOe45bI/c912gUnCj3WYHu05x7vwGyF6sf7tGN+JNsqrt3lfuegRdHtwZ04Y+8OVKJdZBWSnBYrYI63AWBkxiim5UaneJY/9TtXdi7Jou/NXQAyJ0tewBxgCQZYbuXkZ16zikp9DqXqvACbROvVKjacnsGLrlmGbDCMVDKLZHyZfMwI2JLe4M8cYCNIo+aDNh4ESGbgW+wd6wngZcRMi4+I7Dk+8YlPYHBoCL/7wQ9qQtm1a6cA39zsvHI8ub9Gli3D6OjyntbKTfhLTWKdFosgSyt0a8LLgY8D75ZHHsZn/9Ui421ve5usOTjo8TMQIFZrIdatX6eBmeJufpaREVNS5MbykNjWH9yLGjVjDz6ALJMCGGW1fj1OWVigKyxa55yD2rJRpNasxiN33416MomXXXaZOdaHxhDsfBrxQ4cwD2COE9TCAjqFgrRq7auuxqkvfjFKF14kQOtE/EtvXUICbzmJ8/aHjz2m4PBf+qVfUqTV+PgEDk9PWz8vuqCXNYGzWkDtjvOfM/toMWWC+9bsx8WUCDnH0/gYHWljOLnR5oSAjZYqwyMjOLB/P+q0b2mwEaGFXH5Q5V8eC+57TjScYFRuOhljw8kaFH5GXodAjWXtJ7ZuVQmMJa0D+w/gRQQEp54qdo3s5fzcHA4cPNizkyHTT5NZv9NAp9lA3Ge+sEnh4eN5+vLvxTlBvJlpgqH3JBMLbHyYwteZNCAWzpQuXROBmDYCujb1kG2VXKUnY0Ym5ySXPUrDaDY5WC0b38tYb9icTnvsXeNNPyjjZzyi23QxEEEfv04Ulsxg3amnK/ZpfN9umdvGqUXjgk3aN7OY4/jDMqwzAu42G2iQ7eP5GDWJEEY0Yc9zJQuwy1p7x2R5knBhxCP3KVliMofUIjeaKBC4laoI2x3khkexesMmrFm9SmHt2WzGNEXFA70/O18r1QpKs9OYnZzAzNQUivMzsjDKJjxkgxhGhwdlpktgW6BHKbN3KxXp9vIr1wGpAdSaXbGuxWJJi91UKqlryo2tzBAlYKME5L777tMiimD/la985b+9hu3ZAFt/OZSAjYORtBPJLoJEFFPF5dg2dhqGEqN4sng6Et4A2h6THpPoxIBEZQHxyhSW1cdR9Soo1dcgMTJmssDKXcxND8MPEhpkM30ZmGHKR6ITQ4uiQy/AeGpY3jRNWypzdf3jGRP6HTv6XT96r+FA1pIXFa0s+pZNDIug7lnf+zkCtmd7TWd/potGxhNmFWYuRmOd0PuOttXaPY6POeI5ZFT6Xse9rwkrtpS6vkNfBJR70FFiofp3nfx9ZLHAxOMG2oUZrDz4NCrNGnwyMtQOBBT4m2xKGn6WSgu9/NikzUd1b3c0wGZKqwbgSYNSq6ncakSyIRqtIsJ6BPPVPai3TSoEtyCewDnnrceKczrIJ1YhPzDQ07LFvTwy/qgAGxm30cx5x3N6/VQe60qiXPkR+BCYkkHq77qUHsYmF6jc1umoS5GlNerIyNQw0HhsYhy0PrnttttVyuFqkfvuJZe8FGedtdmEQ9synmOHXDnU3a/gcWtOy+PiInno20ZmiICNZVECDoJDrkbvf+ABMVMXnH8BvvrVrwhIv+FN/8F6xlFHSr2XMZzm+OI/cD+m9+9D46ntAHNILXiLsrsybzSvBGPud7fjHUDjWMKIKe/CC/GNH/wAkUQCV3/8z2XKSwDJRcDS76nXtEwiz2UCK04e7IinFQgtIfgdrrryKuzdvx/FIpuxIuo83b17F5aPLseLL7zIip/N8XGpD2IlrUnp0kgtgmtOXCwvsWGE9iPf+MY31DRCwEYQePDgfoHM8bFx6QWXL1+Bc887TxMYdVWM3iKAe6EkeuxLkMa5TJ3gfmL37tYfbVWDBi0a2EjC40JigeWwyalJdAguWLbuNBBlZnIzlJSHHYvM+uRGAMc5QXOis9FhyDrLhBacufK102Cq217kmjWEtVpLVuRppUGOlWyRF+kixRB6P27SLQjy+F5k6I5gyqxHIOcmGxml1AACOfu4pUDNgTe5WdoO02bUh5fJ4ZQzNiPaaWHf9icQYe6nfU2XGMLnqkOcujhmF0egsYTMFTtrk2qQUHG017GtDnZ7aEzMXETlYYbGi8Fn+gLj65SiwE5vGhHXBNwqzY72i8rNng+PGrtEQoBNHaht4wYQbdVlv5LwPWnd0rkcsumEStCuK5iduEwzYYMGx71itYnE8EqEdNqLRHU9LRSLmJ1lfFkcOcm1POnrqV2lho0NXY899pgqCFwoPS8MG5sOGOZ+uPQjTJa2qEOUJVGnX6PPcbvN1cGiT0s06CIReIjGPUzOjWL7/qsxHazF2eldmGy0MBFeohXIssmtyLSNazm3qdYg/LVRbEqYdvVKIYtWdBVaXhxohcj+a8B1KRbFoBfHfKuBNl2MW13sZjmIwsm+JgGdeGrfNbX5/t+PdukeC7Cx1659jOxOvo5PLzg/QFSAlc0GHiLtlp5zIrZtR/HJfdZJv58Uc4DVXQi26a9HBkr4aS8uZ9R41Of0GTm6i9HZQQgUHI2J67uvBxqXPI73K4eOJbrCOCKVBXTrNQXTp9h1GNaQZLZoqyXARh0UV14Sy1qWlYCOG+/rgoztoq4tEmljILcciC+gNN9FrVkEWnG0uzSHTKLcOIBOJ45GtwD7clrNrTiti43rT0N2tIOUd2zAxvddkb3opwLCjvdFCaQMKGWzDQeoRcmAi4dygM1osFqYmBjDZz79GYyMjOCDH/ygIncOTzPouoQ//K9/iLPOPFPdh/R4oy7jdT//C72SnANpjgFzLNQiQ2S61jiYUaNGw14K5f/7jTfiHW9/ew+wcTCmu/zXvvY1DWyMnrr99ttlHfKhD31Y78cfw0K5CB7n/g/4k5PA3r2YOXgANSYfkJ2bmRFILD32qHbjss3GA6keBGhm0rj70UfFVL3jPe/BimuvxTve+14xfZ/81KdwzjnnqizWnwnqAJQDbCYmx4wlxruvKcDGz/3mN79ZgI0dsU8+tQ3f+973pAuk1uXsc85V+bIHHvsAGydrt+hwQNjt0yMYvWoV5XJJgI3la+4vlrT37d+rygPlIQ89+JBW92TlXvrSl+KlL/05ZLNpBCyVHYWJPt5z7d/r43meE7A5SQW7f8cOHVL6xObNZ6nZgAsJWttwsTE3M6umkQgZo3YDnXoVKS8iFogMG/e3Yg1Z8peo3zSO6Kdj2DN2ZGqz86brDHXjrGnyNBoweqBFgwQ6nq951u+2ERf7SlBkrJI0xLoBn3o1d7BsZab/3OP7u/+73x0443XpyplcVJPJ6npxJPNDWL9pExq1KsZ370BANs+CLQPYDNhSE4O9ZZWL10nY6igxgPvH6FQX9a5Srdr3NM+3Xa/KHoXYOX4/jSkkaAJfgJNVN1Y+KPkg40hmjEkQvHbEzNFVwlYUCNKUguDFJA9g8wRtgah5o5aW1zkX9BwHm9IFdhFGk2glB7FQqSKTTst8mo1GknGwAYEsdiyGDRs34rrrrpOs5LHHHsWePXt1rtAS5GUve9m/tXGu8WErh+OYKm3FVPkxNJpFlJsTfbmhRheic4+tzEIxDQTxJBLpJoqVNPZNXgJ/MAFvoYp99U0YD8/GaHk/cpVDR4wBk5GV6KzMYmNsDIODLIUyV+xMZD0fM0EMyyIeprstZNpdTMV8pNFCsQXMMUy25xFtXpI7Vg7HfeXQo4V//7hByAC2xW7RpY+Pkc61/+fvZNmYvsD7eJI2rDnhj3ufpf8/ItUpsgg8j/d1Tvbjf1IQrA5bXdQu4sR03RJA80R3xq2p+gKy5QKqYUWgDdlBoDSPGIWos1Pw6jV0xFgsbkzIiHbN69IPqIuaOjq5RcngtkOVMAnY6mUPjegsKrNR+MkY4nFPQE2naRxIZTwk4kl4AwtYeaqP4cGNGMwMIYokBgdHEIvSOyljNWzZXurBzwLD5s5zFwpNTYwCpe3quR+wif1S23tTGg4ybOxmNICtjOnpWVQsYFu1YiXOOPMM3Hf//bj6qqvwmtf+vEDh0ZinpYBNDAH1VBawtVoNiXCZd+oAGxkigrEbb/zv+OEPH9dqlMCQ9xHwvO93PtAzoTUAyjRLsOljETCSRWZGqtGYddnRNz4u49tv/vVfax/84rsZJRXFTLuBuXYXf/2lm7B3zx7ccMO7sWHjBvzB7/++BuGP//mfK6iZ++BYgM0wfYY1MIwLGyYI2Lbgy1/+shi2K6+4CrOz0/jBfffhi1+8CYlEgMsvvwLnX3ABli0b7dmh9DNsRwNsi4ybzXWlKWmlgnKpiG9+85uyLiFgy+fy2Lt/r81RjWLn0ztlADwxMYlrrrka17/mdchlTdd1v43LyR4T/md/PWosCdh4jKnhnJiYwOOPPSb946Uve7l8wKhl4zlF0PbUU0/peNDjizquVrUi4brPbGfGHnm+QITE9tSZsWOUsVIyRufYxaHRiPHVMWotY0zXsxpHzTWsvE4Te+YnArToktBqwUMbnGsck67H9pqEjD5N9h/uwDi9mpJBDHPlOlM4dzellzMVGBndOm8Oy7CFHSDIDWLtxlNQr5QwuW8XAl6TS8CWYq/4OVhxooGvbdJhgg5BHQGbi8ZyCNMEuZuSqns9FyMn+YzmVmPO7lg32qUwlSFNNo3ntgzZjak0/dySSVp5+MIP9WYTvhdHJm2Mdnl8OA/xVeNqjOgoN9TEgHG/UZaVQic9hFrXU1B9fiBvvOjabRko8zn8ncw2m4244CSbzgYWnh8EbBxb+b+zzjrrhC6P4+oSJXtWrB9Q0sFk8TEcLj+uLtFS86AAG7dGm7mPJoxWsTBKOWhrVcKyaDRGH5kcDswtx4Gpc7G7cj7inSbWLWztfRGvU0EBw5jObULb72IocRhD6RKSfgRz46eh7qdQi8aQ8GKos7sk2kW5YwBb6RipAPw8LrfwGSDLAgYHHPh/N6AZIbQBFM92+5McBYK9pUDyJ3ne0scsjVd6Lq9xsp7T/1me7XO5/y3VDS6NiyIzuaG6gEpouo3hJ5hyr9tuqQCPVh57Hkat0kHbNpwQsAl8NFuKN9PTmNzABgwb2N5puSUs0InV0KhG9P/8aFMrMG7BQBPp6BByK5vwcmWMMHMxvQb5tMkNzWVGEQE1FBmwJEprD+fF9rPQdMDvwIFM+YRhKKdwAitXUlkK2EwJtamQ8b/9289i+fJR/KcPfMAIememUSwW8Gd/9nH5dr34ggvw7e98V/qQt739PxpfN+ei73JInTDfror734+AjWxXqxniwYceVKTVImDbr8/xhb/7AgrzBVx66WW4/fbbtCqleexvvuvdei/5KYnJMAybA2wOtEmnylIlDWq7QI3WMNEI/uhP/kST4cc+9l81qU0dnsTYoTHpv2ZnZvQe7OrjxMzOy/e9731aDbNZ4CcBbKbcW1cJmqbFtBKhhu3KK67EobFDet0DBw/hwP59mC8s4Kwzz8AlP3eZEaBbc1tXEj0WwyaButXvkWlTnmtxQYCNLBoBG4Huvv37VJ6hLpCJF9TXbD77HJxzztlYu3atmABOai9Yehx7BLznnu/j7ru/o2NDKQVF8Nu2blXc2wUXXiSWxDHZ1C66cG+eBzwGBBDt0hz8TigQIOihHE9j7M2SIJtUOO7IT7TVlo7NGNpSYrIY4eY89hxrxWaCuLI3O2hQqM8RicxeT/dlgJZsQyzTJqBkPQClmRPLZlg49/oCRbZIwiB3giFeRyk1yRgvPy6UiKYWak10k1ms27AJnWYdc1Nj8JkJYOPfuGd7HassdzqWzJZt9DfHaBsCr4Wf4tQMcJSZuss0tvIDxzbztflZySZ2oh7qXWrZGoi0GkpS4E+/Xp3HRH6RcQI5w94RLPP9COSSceNqx+8qxpzGvc2G5BAEYn4iBT8/Cm9wpfz1TLXA78klqE0zPnddrFq5EpdfcYXkI7SH4TVIwMZz5LzzzhPLzSrGiWzHDdjIrlUah3G49ASmilvkw1ZpTiJsFXtdokw+MCeEiabxEhQNUiCehBdvIPADTCysQT0cwp27fx7DYQErwn0gUGvRQb5TwdPeZtSyI0oiGImX0WjtxWizi4OtQTST63USsCkadI1Ru7GZqCMMIO8SnNF6w0YmtZuIROKKyHJb/4BFIOcAHW+5OXDHDhMvnjji/+7xOrksc3ciB+HZntsPIo/nPZaCz37A6QBpvw+Ve+1+UCoQ1AdUlz7vxwFZ9/j+z+1er/+1+//Pi29Vt4lBi69aYR2ebTrg49IL29EYf1yAjaucRsUcd4IvB+C4cmLZwE+39ZhmyDZxGuaaNSZ/1y2jRlaxASEGP9FGLNnEYGIF0svZPTmg8muQSCGdDJCKjyDu5RCLUE/H5INFDRvNc39WAFu/tQcD2MPQOPCrtGH1ZPJhsr5fBEFjhw7g85//gpzvP/D+96NYLmN2Zhal4gI+9rGPyebjiiuvxE03fUmg5P983/vFMjgA1T+Y9gvz1XRgB1iucKmNa4Q1PPTwQ7j11tuOAGwszX7qbz6l4PWPf/zP8Fd/9VcSf1ML8n/9/sd6Yu8fB9gW9XlAtVISq/Cnf/qnYtb/6A//SH9PTk1ISE7/ubVr12Hr1h8J2F599dWyGyFgu+qqq3Dg4NgRGrb+kmg/wybAFrLJo44tDxvARpdzAra9+/aiUq1qImf59cCBg2IATjn1tF6k1o9j2NSQYIO9nUkwnd6pr7rjjn8SIDQl0Zzej41ZZCZZjmHplZ56jO5hMgRZgBf0a88+kpKVZFmUzAgBGxmtw9OH8fBDD2rf8lqg3rNUKur6ktv97t3qGuWETGF8dX4ancoCYl0jjWG/IwGAeXwoEERdmzo1ZeJtcn2lLbMefCa1w8gJgkTc6LDEjtmFWY8JM8ydWCWnRbNefvQN1IKtz2vQWYFoDrRNQea6NdIYmc2S5aIxLs876znogNhCLUTYiWJ42TJp+5gCgEbd6LatXYm+h/EQsqyh0cu6TmfiAlqNOPaf7yttqmX+XSlWlRlFWHEhZsYTdcSqnMoIaV8/nIfL5YoqCgyHpz5NzRoxpof4xkGAbFtgrFYKC4YQyOdStkHENCdw/9EfbqFYRqlWRzAwgtzoWqSGRlBrsGGtpWgxVjHYaMDrOp1OyduQJtkXXHCBpBTUr5F1HRsb1/hLhvvCCy88nin8qI89bsDG+CnZelR3YKLwoKKpnLWH07ERsMk9hrRlq4Go35EDBf2r2Ojn+R0kE3GUajl8fetbkZuvYKA5pg9Yr0dRz67EXn+t6FRuqXYN8fmtyFY7KKWiaGZOR8lPIRZPottuUNXYe6z5liy3+aZmTfTbYdpC3NDO3LhCP6IPpm/fkJ/m69mNp5se6+7v+79TBhz1//2vwxVQP4B0cVi6Agy47L3fkixRnqMuKtc5ync7PGGta7pc15/5d8ynA/si+OwHpHx8///d87Vr+sCrLg7LTC59raWP7X9cD9D2Ad/e9+tjOo/GevqRihpGVsVSSFIr0RxDNBsFT6lYYj+ys/egOBtDsx5DpxZHaAFb/9nN9nl1FsVDRJON/5+9Nw+WNL3KO0/uy91vrd1VXdWLWi21JIRWwCCQGAzMRBhFYBwegwOBGSZijIRkZohxBEvYFuaPsY1jxiM58B/jwQ7AMw4QUssyY7QgYwGGltQtQK1udXct3bXfW3fJm/s2/J7znszvZt3auqtX1ddRnXkzv/zW93vf533OOc9jOJVRf5Icy6y+5NcFoAZIK1cdsJUKZVteWrViNW/zc6uWs5JyJOrVFasUl9yKqjAvLTb+frlViXqH6h0/VjiE6bC0ke+fQibYwniIMgAbs7+zZ56RNhpeeD/7sz9r240dMWwAso9+5CPKvTp2992ymnn7299h737Pd6tjzbJDszlsYozkd+lsNbNSOjCUwL/4xYft3/0/WcB2UoAJsHTp0pr9/b//v4rp+lf/6l+JFfrgh35Gg6fSGsi9yrktzl4MWxawNXe2dYz/9J/+E0U4/vEv/7L+PnvujF04f8E+//nPKyH/4T99WJXHVHZh+v2+971PHqUXLq7dFGDrdFr2xYe/aL/zsY/tAmzbjYbAErP8anUu5eOhBekSKFcrOsjmsM0ybJiQb25ctt/93f+o8MuHPvQhibuePHlCUhJYItXrCz5YFQoCaiTMkyCdBZ7PewR5FW4AaQ8AG+wIgC3ydGFNHv/a11Qxii8k9yfymBikT50+rWsNmOu1dmz7wrM26rXFiFEA0FHCfU+AS2E48JJCgDyfyVA9+XSS38Z94v6JES1QnOWizSGPyztCrZLpgZVL9wJgyDPv+XARRvVwurxDJWTrYUoWgaVErym8R5V80r0ssF2lNpGG4GLLTE42dtrKIVle2ac2Zb0WFQXJV9gnh5pcpFyeCLF6hMV13uijVWyWogK4lpCnRqhUwr5JMojrwLmFHhthUXL+JKorXdSy/nUGI002yYWu86xx7SrlyTMAWPQqc4SuiUD0rF6rKE1gDkcIJv0pZarbH8qEvrJ62FbuvEf2kOQbUuwDKJybn1dRCs8V94eQJ0UpRAUIkZMLS58G+833TABJs3i+y00BNlwFesMt6w42bb35hBi2ne55a/Uv2U4Plg0asWfDseexAdgwjIfZUlvJgLZyldTLOTu9drdVdkp2dm3e1rdfZ9XGOWvccYedbt2x69yOn/uSzdfNhq2OdaordmnuiDWriy4Tfb0FhF4k3p9ucLyfldxQQ5bikRcnwEqQ2KSgegJyM0BMuwYwFcc2HkxfXWDHv+O9AOSIJEgHkvLx5HBmwGMAxLp1Febl+3nrW8soTXbwGDo51/vbW3M67qlHiDqHXI4HOmc5gOQIj8cpSA3/UR66GwGHWfAYtyILAgUkEqi82vexzvLcpr1u+VGrSDftzXa09LD1KucmgG20s24751es26jZsF0ScLvWUl3xKi1/sF0OBnAG+BoXNy03WLb5fQMbdxZtbrFg1fKijYtDm68sW2Fcs3KpLsBWlNF7zaqlZbkd1AiH5kk0rVqlsPiycDqI81R+BwK6vZ46JSnmq9jGZ6WzgO3ZZ07bv/7X/5f0gwiJIvT67LPPqHoLP8VzZ88pj+bIHUfsgde9fuJIQEcUVY1XA2w8YoQaArABohCT/H///b/fVXRACTwDJKDsrmPHFbKgejVXyNmxu+6e5Hs52Nidw5YNica5cS0QRCZ09c/+2T8Tq/Xhf/zL6mxPPXNKOleEPVZWVnWN6KsWlxYFfo4fO+aG3+i/pUq1bBGF2lImh81Dom2V/3/xS1+yj//O79jf+lt/yxm2Uyessd3Q7N3l7BxAaQBkQEvbj5BobHuyjyT3kf2bMNrGxqZtbqwbvpfBsC0sLtmpUyd0rXh+iiW3DiMsSqI0r7fz1643WJiKOD796U8r1MkgThvmFZD8X//rH2vy8F3f9W5ZnDHhoe3CsiHxAOvJoM31vnzxvO2snVPKz7DXUTtTzhRaYMrzxl9TCWzahwoKxDoRMcCSz3MNPf0t6aYloWaBnlxOxXUCW7B0iNKmEKQysJi0psmSGNrkYsAVkAA0Q0NM6qW9hqAuE76Bku1J4AcqBTCiql6qAKOhbTQ7AjTFat2WlxZtHllTrAIHjPdeFODG7t4/ezTUQ56SsuGz5PnJ94A1mKsu7CMhygTYAFkUB6ioQweeE9PouowpdSltJ1cqi6mUUK4iQ3mFK8lrZrLERJ7P5AbT48qNbKxCtqotLS1YuZBSawCT3I9C3eYOHbfy0qqLbA/7YkhhWWUfhpxKcg+hLeBigIg1hSicP9WhPJuETXE8IZT+fJebAmwcYG+4Y/3Rtm00v67Cg53us2LZWt2L8hVFPJc8Ns0YhuTPkMXmA2UWtBVLA6tUXaNprlK1L504bs9c+CY7XDhvX9p8s2226qJImVHwevjSE3ag5u4JAdqenHuN5VMOgDq0DCjZdWE0Sk1LHNmnYvd7ALboGCO2f71cDxo1DTgAoVIVwHeI6FEPlN5n11EjngBAgGRyXhBAJKdhZPO5gbVyFc2IYBj9vYOvAIdXgMgsqOREEljcxUCqDGcaGnbmsedomoIAPcBykrN8kVkdM7GRjQY+a7omWKTBp8KC8WBsOQR54m9K1PN0fj3tR6BRCZ88QEluhPL0ase+df/v2rFDf2F9e8Bqo6dtmGcgZ1NF67ZH1t4qWb+xYFYaWL9RsVF/ajkWwIzPAGilha5Zv6h1y2UH7IVy33LDRcvX16w4Omjl+a7luvusTE5DpW6lHBZUFSta3aoVGLW6lQuLMoDnH4AtrKkAcZXigr0cvESjzWfDonQwgDfJe6Q5+G7A1rJnTp+SzMadR47Y//IzP2PtTteePvG0WCyMr0nSlUBuCd9VDwEFwNirSnRS1RhhFgpuymWJEm83tuxP//Rh+63f+i37sfe9T6wW8giAJxggVeC1O+oIqbQiBIuuHPubasj5gJNLRQd7ATauATY5MI2/8iv/3AqFnP3SL/2yBoann37K83MwTh8icuoaSpwXQE0m3z1C5VMj9T3PMw0iDOZo9qGx9iUA28c/bj/8wz9s342sx8mnbXtr28oVHDJc+FaMhjwUp/ZQ2esZyeOzDJs0tmAuC3mF3y6vrxkSFOi8feD977fFpWUBNrVxsTNVq9cdqM3VCdvgwXzbkup6gybhZOyEqA5l/PL8qpzCagzGX3nkyxJC/Y7v/C4xK6EhyACNtySDzX5MwqtVWz971jKvrQAAIABJREFU0rbPnbZRp+2J9iUqiqnkJk0HSQ5CoM6E8ZzCKZQrJVWW8rhGQYCYMnLWYLvQUmN8wU85FSIEmyaD9WJBYEjPfKHoz83EdcTdDQQaU7K8+kz1+F6tynH0koi1XBUSKyLgmNg4qjW3Wl3rjHJic+c45rzJFirKG1Sxj49qWNclC64c/X/SaVNbT04qyAiNeghnJLmoNPFUe5ZLg7ODTFjcdcSfBw+ZAnK9n/FcwZEAcq/T0We1ubqYwFIRr+C+NNmqJWcAkQ3BZgrJG7Yn7bdxzsqrR6x68Jh1xzlp6+XGA7WBes19kIlAMJbfccdhe8c73qHwKCK59CP0HRKxXl+3O+68w971ru+01772+dsX3hRgExIedW0watrl5hO20XrKtjtUjU5ZNsKi3QGN1u2paGSD8ZTlyBV90ISaLJYYBPJWreRtq1WzzvCAlfNN+9if/vdmxQs2at9tl7Z6Vqgt2bGNP7fV8YYV6lUBNpav1N9gOaw3UkWonBWwtklIOftgRnL79R7W7PcBBrPAMWxppp/RYLwDDgkF0b5Z8bf0PtZh9pQFiwotSY/MZ0ROYmcYr5mDhnXAwuRaSwC/XfIlGUA4AY1ZYEdO4F5s4iyrmIAgwLJQzotZFHhMjg+RW5h9zeVBXOjm9GxoVZVQj3MFK+Wp5BladXzZ5uqbtlTbtDvqT9i9B7+OR4H1merQlvoITHquYb+Tt3Gvav1cz3LtOVVdYX1mUiYqCqgB2ErVtmh/LE3GTBDkOWtWqTGzqimXLeQ/SoU5K4wXrVqpWdX2W76cs3J+TqHPAobvxdWJlyg5a5WCV4i+nMzfs4CNzppEfoGPPlIATB4ctAHYyOcg5wUQhVn8r/3ar9mRo0ftfxZg64hdYFEnp8orjJlddDrAxtWqRGOSE0UHPA9U2+HTt7XtgO1jv/1b9mM/9mMTwMZgR8cKA+WDAnpkCCF7p58FLwolXQOwxbltbWwoJQPbLTSufumXfkk5KidOPK3nj2NiYfALpovBwIvsYAf831XPM4WUKKgAsJHTBGBDagPA9h7lsD0thg3A5gMPuTW+fV2flPZxPcDmBRV+PBwjxRLr62sK3V36y/ezgA1pD/YpsAa7VsPd4HY49Eb6f8KbjzzyiCqWmUh4m8BZpSQGGLuqp578utjmd37rt+kzmFlyFFnQaGPSsW//PgGB86dP2vb5Z6w89upIJhGEFXEhgPURw5uqQUnhAVgDsMagtySVoWgVepUoD6SqTo0ShA8nREWaDOQYpx3MMZ4obyyRE4Qgoy5P3sLOuzvgSQK9HdwBRkMl8EMAigVkGs8Pw3ljPLZOf5R8Rd2jtFrMyaKLQgU5AfFvzLG4jqcKIVIurTF5T2JS/l3Bx88BGm3Ic9DXDxKIJVzsWm0B2IIp9okUTCWA2lMvNP7mXbQYNwPOkxQsSXj8pf0e7Brad9zXMp7CSPJ0WwqNymOY6zG3bIWlw7LggrnjGufH6MlW1G8CyrgqMKkwZ1R/wrDyD6AuF4TTz0jE+vjx44aYLsLLz3e5acBGnWNv0LZG97Rttp+2RudZa3TOWKN3Vixbb7Rjrd4lwwCeECBikoNhd5Lwr7aWB/lPQZsGhmpOMWeQ+1Nn3mzdQtOePvmd9vipro2qx2yxecaOji9ZzTqT5PEztSO2UV3dVf25V16U8tgin+0arxxHdt2obNQsK4kAC1SFFc8ejgk+ABBK3G27ka2OLJQdsAX48/16tZBYQmjneD9zh5XDkOjiq9181imWvQJtN3D0Bzg+vyojeYOtiu0wqwnwOAGSEYLucz5Ff/BGZYVFqxXA2cgq1S2rVhpWyPXt2L5nrGanrVZp2ELlstXL2LuUrU/mK7Bt6JVDHhbgwSF/AbZnYPkhostty+VRgEf40P0eYfCKRSj+ihVKzmDygMq6pVhQeDOfI5G3bDb0wayYr4ldqxZWxJhWi9hRLSlXqlJaUe4a7BogDdFnGEPCoby+nBg2YfCUFxI2bv0+nf20hD9AjRLhT520f/tv/40dvesuATY0vE6dOu0AI3lRkr/CYBMgYzaElw2JXg2wETrCA/bhh79oH/udj+1i2ABsYn8K3uEqL0dAimMo73IbuB5gA0DRXmCgYOgoYCA0QpUomT6wJDx/nJtPXBI4UyET7WPqtXkzgG1re9O++MUvyYvyR37kRxQ2QxftVgE2r+RzwEau3/raJfvMZz6t9x/4wJRhYwBGbBq/QxKi+VcLyYMEMm/wEf+GXA3ARht59NFH9RwoLCrfS65rRQr3jz7yJeUQvvktb9NgzcQI710qfwFWTHgIk99zz70CK4jLNs4/Y/kxIAb2B4cVgAb+kynXWs4vBauSakBIIVUQq3pUhQmIwrrIrQsoFySXg7Yb+oaMrXIISOv0Yr2wf0qgS3ljKd8VJk7bUqa0uyGQa8eED0FeKj/DEGM2IMX0GF22Zp/ImxvTw0DtX5y3hSpFfz0b4mkrT+PkfJCqPj2k6aK5TrK5yTre0963eFVtFEwo2JsmjPJn/cvqb55proHbF7oGm8ZGzqnoRWjk8QqkjgZWRax3bs6GI9efDKBIJS/V64Rw5xYWrDy3aOV9R6xXqE7kOtgGvQOAj2OKvhRdxbe89a265jBqHsYuymuWAiPAG8UG5K/Byj7f5TkBNpSEO4M1sWydwYZA22b7pHX7W9bsXdBnnYFrWw2GiMuR1+a5bBFisxyUcIpx5xGL9I6IBRHUoRXtq888aGvrA9vuH7LeoG4H7YIt7WxbPlewbmdgjeFR++Job9TK9hCs7Y/zVinmhJpH4ykDVyDXLl+2eM3nYCRGWlcNrFyxwYDOG7usvmhqXku5kb5j24jiPpcFPRk9MEmvTiAvWTRlv4v32X3Eb/b6LtZjnb22E+BJ+0s0tAb3GVZyYiuWPudvfOmyAFMgk2NOJeJZ0MlDA5NAnpC0qgp52z/3rM2XOwJs87Zhi/MXrFrZsHyua/srDVsp3yMrGMBPs7ts5fyOwCagH8AWy3ZzbI3BFyw3IMdtbMWSJmV6ZRkOoMyZyQ2skCqHCYd5vpCHTvP5stwJbEROT94K/QNWqvUEzsp5Qp9zyjWsl/ZpvWwoFLDmjBtAriRQx7JYvfu5NIUX7DdefDCcGNnDsjE7F/DVM+YMG3pSp04+LTslABtVolhInX7mlGbesFximFIRwWze1dVCopzYlGHzUAXgkLwrctg+/olP2Pt+9Ed3hUQVulGow3NUxHBRYFCYhibFTF2HYQvAtr52UQPpv/gX/2IC2GAJT5x4Sted8Aftzc/Nn8kse3gzDBt5TVubG8phA7Dh4oAVDTIbLxRgu3TxgnxZ19bW7ad/+gMWOWyEi6haI9QLu4aHKANHltF7wRreq2DDFBLAlMCyUYAgjcg0wSb8h6PAhQvn9X2v05Yg8Ru+6Zs0oHuu01C5bMg60IbuPHKntXa27eRXv2LNi+esOEa8m9ShoZVQT0jghb8BUOi2qYgggFVi15QQn0Lp3na9rFMi9WLektlMkvHoyY0kU3kpts5DlJHs7wZQyRlB7Ltrs4l10xjl5x7PucYtHZsZ3TKq//3hWDl5bZirIWxWxZbmapokwF71280UuUnPWPIYxvPTc2o95Czf1ThHPf9TD9XwMhbRkSbvuj4w5aWSHAYgPaTflsKm8hHtD1ybk3SuVstz+ojKRRg1Zy7tUShYqzey+tKqrR6526w6L5YSxg5wBqPm2y0qlSJElWHNDh48qNw19oEdFuFuGFfaECHz97znPaogvRXLcwBsznpg57PTPWe94bbAGrls7d6GPmvLEP6i9Uco0vesP9wWCArQloZWFeialZC43wXeEDNl6Q7dFL7VhZZcsNyoaXNts2J1aL3O0DbXDtmfbr3GTq7f6cfUrlu/27P5WtvuPbZmp04fs9YgZ6Xc0EYylZ6GEfmsPy7oO14LgLqR/23oyJWqWr+QZ2ZDh+6v2laKAKqYFNeDkQsEqzpx7I0SYMd7Xq+2zH4ff8++hltCdv14z3cAzex+Zj8LYAnlLX28lEwan48xP0/hIY51r4pPWMEswGS9iQ9oOsHs3/Ee0Pvgvafsrfc8LMCmB37UtsKoJTDGAz1nD9qDy++3pcX9AkHd4bJVCrgOQD+n/L60DwDbZ574H2yUa1mhwIwugbSK5+WN+lRVkU46tLxkX5yh8clBacKqsR9CoPniwEqjZQPLVUurkzAobFqpQP5WzcqFBf22AEArrWibfEbRAawc256vHLkVz+Mt20bMAgmFMoj4QEJYxQcCZqR0fAws5D39xq//uh07flwMG4Dt1OmTntybJiXkwkwM2Gd8LwPYcPDZ91nARgeHcvjG+prEZT/xyU9eFbAp2TklSbumlOddTXPVrh8SpS9fu3RBoQl8UsvFsv2jD/8jsRMnTz6tAYeQlGblM2A0u68bZdiQLBEY/dKX7Xf/45WADXkYMdLJwFqAdKagIVvgkL2WDlKzIdGiBohLF8/bZz/7WdnjBGA7ffqkwr8MKrX6vAAb4SDCv+6UcPVUi1vW+F4FG6IAhhw2QBmMG/eAApZIMucUT546bY9++UtWr1XtXe9+t732fs9RkgZiKkLgt4DlldVla29t2LNff9w2L5zVOoAjLKwYMWDGBNhg8UhBSFWbSikaEKli4uLFOwILqib1wjgVGkwmzp4bTHka0SrJgJAqlECWkv4DsIk1SuK8SZjXGSoXoaathLBuVJZqP+w3uRBIyUF5eCbA1uo4aIO1qtTnxUgW6I17XRv2e2LxCgkA6hlPESkBNjGIfvwqGMhIfChnL2nUiemXiftY7CTnH9dFYX9ALWFhcgL7Q0WbAG0wgDyncImVigvsYpGltAuss/CK3n/Easurnt6TwC2VvbjrAP54rgiD8uzCrvEPgM++lpdREihKeBxmljZw993HJQJ+33333ZKn4qYBW+x1MNyx7rBhnf6GNbpnrN2/rNBoq3fBmt1L1upfFNMGaKMIgQoLmBoG0qke2jT5fVIyCYMF+5FHtHDqbFapkETpYdP+sGfFUt4G3YJd7izYk+fusnGuYpubB+z0s0W743DT3vXGP7df/0/fbTsdRE9zqu5QJxhUzF6XLyynAGCz76/12QSw5QT+HLBNAeHVARs5DExTfH/MVPh79hWwiaCsI5K0bgKbu75LOwpwKvDJT3jQcyNDk0cABgZqMNr1OZ9dDSjym+x3wV4GkNzrNc652xnatz/4BfuONz1hhXzbFap7sJZD63fz1mmO7c7ad9r9lZ+ylZUjelDRMRqNcw7YEgsZOYOwRJ965EN2ufSHGsTIMVV+nADkyGwIJT0dlABrkacWIVDAGoUEgC1AHfZUlfKCwFqtvN+rPwFjVICWFhUC5TcwuwA2/V7rOFMHS1MvHbolD+St3Ig6wCGVZ+gH9TUL9io0woGuBr61tamcrt/89V+34/fcYz/z9/6eOiD0vCTHUfQQAM/NhPWaye+6FmCLHBM6VHSSCON9+Uu7ARsaVuHbOQ2JOkM3AWm7wE2AN/9+wvIluQKJkY5QoUeapG0f+T8/YqW/PP4Pf/jDGrg4Nz0HdNLoOCV9Og/BTvd5NYZtss9MDhsVopubG/blLz9in/rUf1BI9N3vfrdCY7CYJP9joxbMJwyJ9puA6I3ksLnKvRdfZAEb4AIv0aWlZVX3sk2ZvM/Na3BRuP92scFNPVowprAkSL48/sTjE5aNjQRoIzn/ySeftCe+9jWZgcO03X333QJJDNpsgzZBIQKTgwP79kur7+t/8aitPfOUlfDZVmK+h1uRpUCfrIZ1mIoGhl5kwOSi7LITCswlrbZJyFCpOQ7c1A8C2EZm3T7jrXs9TywZVeiQIjzxmxR6xBM1lmD3YnuTkKakRVyEfneUJ6ccL4TsW+iVKT8ONqtqVdpgqWD5XtuGCJ9Tfa2ZWEp1iTApzxPsnlgzF+yNXG/ybkNLzitQvYQqiheiSBCAiA0V0iBUzcrsXnOdvJwoCJ92ewMBUfYByUJuaKG+aNV9h600TzqMTxDDDg/QTJoIoFTV4/2+QPj9r71fTDZ9K2ANuyrer126ZM+eOWPzc/P2tre/TYbvFFDdiuU5A7bhqCMw1u1vCrRRKarig94FhUiR+ugNdibh0QiNctBXMm1xKsFGcRE9b0yLqgl5YVaquyTAps6rhE5M3ka5irW6c3buUt0WlkZ2bPWC/cf/+g7rDXLWH1Tt8XOuMNxuePKvd9hJpwzhPUxhrwXmbsXV3msbwdBd6zX9TiCQh2rGyzTA4bUOsV4ci23kt6Vx1/pUnc4AywnjOBwb61NgHeok8R2/AQBWRj3rAlgA4QlQxmuAP93rwdgOLFywH/quz9tC9ZL1+8y2ikq87bcLEr6db32rHbTvs/0HDwsUEMphVil/RkBGH600B290PI89/fu2vf8Tlq/j09e3QtE7GtkSJVZN93cWrI09fBn5asVcRaCsmKtr3Xppv9XK++RmILBWJD9tyqzlKWjg+uXd+SDAGlVPteLzU7B+IZqXgwM3QxZgm8gGeN4IAG5ne0sA5jd/4zfsrmPHPIet1VKV6F6AbS+Zi70AW4AoqZJLJLSU9N3W7JEvPWwff+ihK3LYXG8qcticrWM7EcrL/j3Zfgaw+bpefcl5r10iJNq1j3zkI9oGwrnksFGVyuAGgxj7Uz5LYg6zYd69GLbsuak9lUsqqEBq4ytfeXRX0QGAjepR9r+5ta3kf4BVJI6Hp+eNADZJGsA+FvLKW7tw/qx97nOfs7X1dfugANuSQAbb4j0gkWuKbMFtsdybf8Ko/sReCANvqnIBTAziTAYI8Udy+defeEKMCqAN/T6BNmRlGg39Q7tr6/Km7t2+Q4es3dyyE199xDbOnLJxn+IDT9loUxw0GirpHuASrhcwRORVghgUMkwAi3YY1aNi2VK4Er0w2r8kRArkhVMlTooIP00yIIp0+D40IVNodSq8C4MV0h+RF6a+nwlfjMlJJog/tY0EvLqjsTX7Q+v0WTdv41LFyrW6zRfNCqO+67opJ3B6T7imegYUax0kvTSXIZLVVIrHCRGQzoMtF2oHFDTBOJJ/Jykx79uY9IMXUhBY4I1nYA5rNkS8m231hyWqqJdWbX71oOXqiyqegNkD5NJnxuQsXplYIj9CRT0ySLQBQBzPG89lo7GjXDbuO3lrOKagy3erlucM2HA9QyB3MGonwHZRr63eum13TslvtD/ku8uS+6ByNIoQrs+0zZyebiyInrtGdWl8X7JyZWSlcppZjAlvTEOQjfZ+hd9avbKdXLvTBt2i/fkzR2zcchZsp018ekEULo2IsM+Q8GgCcte6yKyno8qsm/0t71UGTO5XAoPZ19g2IPHFAIvB3E1CuNcwsIfF27V+5kLMhpL3ukasky90bDSeF8C879gl+6tv+l2rl7Hv4YEtWb87tG5nbKPmou08/lor9Y7b/tUjGtDKFXIOPB+EAYcKPM1CCXv3+3Z+46tWe+BRyy9tWLnkWlkFxJlnwJqDtso0DDrGqcD1jQTWbF73B2YNYDZfBjAmZq24OAVlGWaNbUYo1EOtKkK3avH5J5Teqoc6ux06ZLGaAmwUAHkeGwvhBDoWQoT/7jd/c1IlihJ7yHpI0iPsYAQWpqzWLBulfjwLsiQ8lgBbuaxk7WDYyGH78R//8V1Vol7hRR6bC/wqzzIBtr1erwBTiWGLcO8lAFu3I8AG6/ZLH/7HqiiWuCzFJ8qvdIAY4d5rMWzxnber6XVg8AawrV9et688+pUJw6Yq0RMnNFjCWj700Cftda97QNWjJKjHIBXndr2QqI5TuUsUHVyyc2fP2Oc///t2eWPDfvoDH5DTAXkzHI8DNiY+Q5ufd+B2e7m5K4DGGoMvzgcIOQcwcTkHKp/LCvmhd/jEE0+ITd1/wEFbhMC47yS+b6xfVjUvCZiwLTBNp7/+mK09c8LGvbZCfNJOTIAqN0KGqGQFXHaS/7J00gTYpvltHJNyU5mYJZFcCgcAMOiKwVLxnAfDBlCasFMpkd7HMWfutI0UslRINJwTUt71sO/h0HQxlDcW7ydXl98hgt8fqjAM6Y9hLm+1UlESIPwrjga6BgqRwiaqSA+QZdJGi/w0GDQXvJ0y3wA2RQ8UJi4YdeWAURUqIOxL9Eg+ojBoLrKr0ljOq1AQ08Z40uoObfHQETtw7B4rVuoCa4BIwprOMAJ8Xc6Ke4FEx+lnntFzRe4a9xEmm2eNfD3yZdcvX5a7AdXZ3/u932tvetObbq7RXWft5wzY2O6QStBhxzrDTesOGmLTsK1qdWHZzkhItzPYsu3u6V2VoxQh+O+9EMGX2fDo7JE762ZjOljXCSNsqnJbFXoRm58CNlWX5akKDLV/D6Geah60wQ75WHm7vE259oo1Wx0bWt3ONpdtZ7NvO41DNhxNw7EF7K7SEiE6PMaO7d9ndy3U9c0O6s+9oa2UC7ZNdcy4YNutTVvb7hhUM4xggEJXjvalUKmp4QIWr7dkwd3VQOBLwRJGyDl7fEf3n7Y79ndtq1Wyb3nD47ZaOW2jkbtOcEtG/fwEsDWe3W/rJ+o2V1m2anHFCla1+lzVCvmK7p/Ks1vbli8yA+xZ4dDXbeHomhUXGq54r9ASD+x0ylYuL8j0vVRcmIQuIwxKJajYI1uUtlhWuoMCAyQsoqiglOc4vBhCBQc5KhbJsaron+6hFa1UXLze7XtJvo9ctgiNOmjzzoj3gKinn35SgA2GjZAoumcO2Ji9PnfAxgyfUAZ3hYENcDgBbA89ZD/+Yz9m3//93y9QEyHR5wPYYn/TooNLqtQjhw1W9R/+g38kwEp+nsRQ5TLgVcVeDets3g0zbMnJYwrY1uzLX350ksP2nd/5XQo3cw8YuD/x8U/Yg294UIK6jaY7N8T+rseweRuPhOqSRIbPnX3WPvu5z+naIeuxtLgoUIA0wfz8ggYNzsXtla4tMP2SNM5XwE5hm3E4+OM//mOxbAB/aRsm9iUcJMhXArTRlqkGpDIQ3S3aHc+T2v76ukSo8aoUaOt17MyJr9v6uTMSnQWkMdlQnmPkmeYLRiqaqhTH+HW6XVWE1pUbDkuWhJgFZlRN7wyaQF4KljKK0QoIF5LOzTajVUjGNxXeaJKX2LIIjUblt4vzJiWEFGrUw5TcGvw7l/lwYV6kPwbWHhD+9ZSkQhVngaKVx8lzHDkPxsSQ0Mm0C7oqzsd9R/MSFA4nHQAb+2IqQpEGbFqZNl+qeG6bdOuGycQeiZI0jucLVllasoX9d9jywTusPOekjYdVx8m+zXMFRRi027J6g73mehw9elQOLG5L5ZI5HFur3ZZQLvca79B3vetdt5Rd07UdZ4PVN/kAIfFBUQF6a/1RU76iYtQAbcpl88KDzeYJFSFkK0eR+7g603Yt+wIpv7rUX+S7kWBO8maEUNWRMmsoCRTGoK7BtQBqdkHYcQ4rdnLHiLfX7VJ3xTYvtu3E+Tfa+saybTWr1umUxZThVTok+XM0tiOHluy/e+B19pZ7X2dHl2vW6Y5to9WwrV7HFotl2+i2ba6ct2c3Nu13vvQVe+rStpi4vWQ0AGpZAHetWxDrXu1VN/QGgN/N3OYAYXv9Jr47enDHKtWO7TQR4R3Y6mrbDiyv29sf+Lpt7ZRspX7Zej0SYKnS9Uomrj/Vnb1WzQZby3b5dFUOBO0LywJs3NtCriIdG5b+oGv11YFVFoa2ePSyFerbVl2YtpMsYMuGQmUlRQ5avqScNZi1sq1IZw1pDmmqJbCFdAchURZ01pD+QEcI0Ie0B+0pigxg7ooWYKYoJ4SX6xIsW+RkSGU9JS0TxguGDcD2wZ/+oEDO0+SwoRNFjldirjwcd/MMG7+ncgyleJihR7/sOWyYv3/f932/nTrleV7Ph2ET2FLeBCDTZ8gXL1yYhEQBjL/4i7+oTvnkqVM6f+1PxSgeOrpRwBbMHvebMIvy8xp4e16Wdhf+njgdIJb5zDOn1eGz7YsXL9nK6qqtMlhrcPBB6EYYtmkhhIeXz1+4qKKKz3zmM7a1vW3v/6mfssXFJeVM4YHLQOK2OdOCjZdr+3y5HxeSM3/0R38kjb2oGAWgAQpgdQiJwboA7shpO/H0Cblm4CuJ5AcDO6AawAbou3DhoqzQZN02GNjO1oZtr12wQathC/WKS4MMYMJEWWvSKlkRJDZU5e2yEp6bOlD7DQFZrqVYdKQvYIsS0FekMbFlAeAEeOKzxIaLe5+Yw1+p9anQp7Mhhkk8wNKPhSIvX9QrJ0Fbsu44dlivLtWkKirw3DY8mstMshkI+t2JdaQmTCJiYGJcA49Qqarek1Yp7gecIIUHALZisuZSrh/OBhUm2nlrNnZU4KFCDon65qy4sGwHjt9nB44ck5MRQuHczygq4X4xyeEZYsH5AoYVkE64m0IC0hp4vsKaiu+4xwA72sMLwa7dEsDm1ScD6w+b1hs0UiHCFLTx2eXmU7uKEPpDxOyoWnMnhL0LEWZBWwC12cc7fZ5CKP6ts2/YOLF1WDiFu2cmmQj3RnhIui4l6GPA16pd3qzYiYv3WKPRtu3GEbvYMGtuz9lr79hnP/wd77T/9r7X23xtWSKt3V7edpobmslEone1OLb+uGi/99ST9mtf+Lydudy1MjXcGUeGcHFQI0+ODi+3zisLKIN1DMaR7wb9kd15YNNe+4Y1O1pdt86gaAf3nZfQ7cGlDet2XS5l2PcQV0xylHdInkC3aCNEk1t5K4zmrL/j1wjdsGG/bIVkJyUQtTiScwHXvFDBmNlZyQBrkfNYKvmDRpEBgrhIb6CKH2FQmDaYNQzdAWCEQWHVqBKN3LQKQK+4YOMR+RRUjDogi7w1Xov5qt+uXEHbfrkuynNJHR6dEh0fC8wyiflIFFAlSk7Ghz7099QxnX7mtHt3ElIQE0U4bgrYIm/NWZ+pxZKARVQ1hkJ80kk6d+68NRpb9thwIluNAAAgAElEQVRXv2q//bGPJcD2fdIrwgHBt+nSHpMq0UyBQ+xzFwuWcm2kaZWEaAFs6FydPfOsGJGPfOSj2vY/+Af/UNGc06dPp845yYUo1OjhmKhInZ7ftDo1C5rCcgfAxn65jhiyP/bYV+1Tn/qU/c2/+Tft27/jXQKNADlAHVZRrIsmFO0tqkQ9d84ljvbKmdOxpJAVAIwBlUGE3Dj8UAHCf/fv/k+2tLxsO42GNNjQXovK0GBHXq7t85VwXAzE5AvCogEoeEY0yA+HciUAsHl4tK+cUPIkueeExN78Td8k70naAbmHhNZwp+D3hN+AOO2dbes2tm086Mp3lFChcrAY1yRAi/g1qQ2DiUsMeWoe+vNJlEStJcvhz7vnoeUlvyHt22QCHyOr2PdU1MXzBusGCBOgS0BModKZBWFfmPM2em0CagAxB4QuxDC2xfk5q9Xn3JS+27J2G1cEs46YLAdtxWrVjdrJPcb2EjHawSD1N3zmMibKVU+6bG7fNfB8PVXNFq1KH6TiDJyCSlYolbUNQq9MjHaaXuFJweLqwUN24O77bW7fIRuMuY89G+C3nMKwsNNMqJCYUvHViRPqL3g+j9x5RFEIrMcAatzvSDUArFMIBDgEqJO7dit012av/fNk2DwVENBGaLQ/bkuLra+8sYuqHIVxQ/aDvLZsEQIHcvVCBA3ZM8c6C9gyTNsVhqIuFUL41Fk4UH7BwmWBPLgsoOPBQG+NhhSgLmc922jvMwydAWyXNnJWGv4N++7XvNm+9w3frIGl23P2h8a3vbmmzjaqVZgVVStV61rO/rfPfco+++gJK6aQnapfBO7cxHr2vYeseHjQ6bm5UEbsIy7eLKv3fIBhqTyw7mBOfnGwjYUiZtY9W11oWX21Ze97159YT3VJTYU7AW1MnkLwdq+OGd200QAhw7H1d5atUGpNVgOw5UveveQGRctXujbMU1pPztHwilCoBtscjILn65TsgNWqXhwAoCrkqtJZq2A3lZi1yFkLQ3dAmER1jbDoohuMkx2XxwsyAQoAmpUtV5iCtJczYFMXmgAbICz02aheo1NiIPnVX/1V27dv1X7+535BHR2dFCXwUTKP56zU0JGGEIBIFY4q9GA2TKl9+i4BjKgso8MlD/Hc+fNWq1Xs0Ucele7bj/7oj9oP/dAP2fnzF2xt/ZKOy7cLmIF9cq0pXt3GzAU1Y98CaSryCpDoOTuIiK6tXVZeWa1es3/+K//cyMv7J//0n2j2iz4WVZ0e+nSfwokZd7YyNZldZwscuJZK5pbmkw8mJCEDetnGX3z1L+xjv+3m79/3/d9nG5c37NLaJQ2sVIlqUoHiPaGhuJYJ4IY4ceTuCahxbGnQdBBrtrnVsIvsr5Czz3wahq1hH3j/T9n+/fut2WopjM2gmrXWeiWAopf7MQKSkVEhV033Pcl30OfDioUZOM8aHrywMuQv3nfvfQqRkagOC0NoDTkdtUGsG0dja3e7HnHq96y7ddm6zS0HYwJsA/W36HtF7iW5WBLRHXgVpNT+qUebWMD71VSVaHr+J/1A5LCmMCaVkjxDgC0YK9gylio5Z8Qx9UN5pCjMySQFvThy7iRVw28xRu/0lG83N79gq6srVqnN2c7OtjXXLlgPljmlVxA1AeABuKqVstwRCqWK55jBtOFHit1jmt27YDTPuuezcQ3Ynyz2AGiImJCDnlIUYNlkJ4YVWK2m4+4OxrZy4JAdf80DVl3eb5vNliY3pEXU5JY0FgAjH41X7s8Tjz8uNp7n6N5777GjR++aaLCxDiwcxwXYc1uyy9Jk+57v+R4xqy/E8rwAm+5jqt9g1jhQ5WjT+gNn29qDyxO5j63O09bpb1uv31B4lFAlrBygjfBo1ijeTxTAdjVWje+vBdiy33mzDb03sW/J2oMQXVSjwtJIs4/K4rGzc/k8yJvigZIdXfxv7O6Vn7I7CvdIBZ/G6kjCzUMb2xu7AFtUnCGy+Jt/9qj96u/9/lXvHwCtn6RBaszE0aqQDdhQ5eCqDJXOG2FfjIbLliuW1LDjNTYOYOv1p+zkMANmAX9iERQCcp/Wm1nuObZud65s2vmdQ3bqdMkGtmxvfd1j9sDRc7bRqNo7Hjhplu/sBmvX2AUsm+4Os7kB+U7ulRpA1tlPV6/Oy0PVK7RgTchjBITDiuo2JGHcAGuS8BgetoX5uooRVGBQLEsUF2bNpT0Ie1avcDAAsLEQAg3GTS1OSbE4KgDgeFhF+LvAbG63n+nNXNcXY92JLluS+ACMbW9vqcPF/w7ARgf0cz/3c6puInzT3GmqyMOteN2+Rj7TGkS8elvXPlmvcR24h+osxa55uBEmANsm9kWF1sd/5+P20EMP2Xvf+177yZ/8Sc1WSZzvMsNOCc/qW7Rd158K6QPtUev40KS8FAG2tL9xzjrdtirzYD3OPPusffRf/ksZdP/CL/yCNJFgpAjBMphy/5yB0tFLG8sdeDjfZFydjknHpjPmmFBaR9Xez43BlHP9/d//ffvkJ/+DzJ5/4if+jo6B6tCOZAHScdO/JF01z7L2hGj1JWJWnDnmegXTp7C0jbSf7cZ2ko5o2EOfeEghs5/4Oz+hQUKgN8mTOON4W3ftVj5ff/iHfyimjUGaBYAMYFeIPTFt3HMPgV8UaNu4fFmi1N/2bd+m3CfagXIQz5xRm4MN2ml3NKkgxGiDnu1srdnGpQvW2tqwfqfjLgJIciTw4n6XY4UIBTaYMHmOk7fQpI0WRQR6/tXEXDdNhQsJ1ITEjIKtSHP0nK2C/VLzSX6qomdkoZW3QXL+IbcM8VwcDwiDlmtzVp9b0DPd2Gka4s6jTkt5c2KHGdmxyxsMVBU7Kd6ozdniwryqO9Fs6+5sC6TqyUx5e0H2ye2DXDb+FUs2QOOt01aBAWwjIIxzBBRWFhdtaf8BW1jZbwurB6xYmbNmp2vtTlvXvlKuCGhTVAAjBjhjsgqTyj0iD/TYseN26NChictByLqE6wHsmlcRl+2d73yHik5g4V6I5XkDNu++vPEqn23Ut8FoR6ANhq03bIhha5PX1l+3Tm9T4VH8RbuD7V2gjRnGIOf0bxiQ+2tG7uMKNu1GL8sswIOFScULmVcJ9I0TO6fRqG+vPfA37PUrP2kLpeM26OVskIomvLwYvZeuZvPZ0AOVjpFT92enT9gHf/shAalZBgzF61K+aHftX7TVuUU7MD9nB1aXbD7N/nuWs0YPGxOzhXLFeuPLZq2ydUslq/T7k9dOPmdVPM7yOVvfcpaKQogLDfd1bY4G1moPrdFs6m+paV+nLwdIDgZ5q9fMKktjm89t2w+862GbW5qzrz1Rt63uqr35/hN27OAZ6/cdACLbIWaNytvBtHBjr7uEyG0u78BcOY25kZgriUTquqKwD80vd8ldm2DABPCFi4EbATvQilAowrj1yvwuZg0QViulPLXSyhXSHTBsrrs2ZdYmDgmI7QpA0iFQfUT5N8dHYv31i0ZutKW+EOtlARvVTM1WWz6i5JQxABFaI0RDQvwPvPcH7PDhwxOD48iX8bGA6nAYdZINqK72EMeI/JCkQO42LgGkAWxT/8OvPfaYZC9Ivj5+93F77w/8gH3Lt36r1ahoTJWsWTbQUy6cNZMfKvuD0Q+182QZ5P2QdxVRUUxHitcmCeMcw1/5K3/F/vpf/+saNF1EmJwYZvOeh8PAFFW0GphSRa3SNnSOvo7OL1WTBVvJB08/9ZR9+tOfVhiFmfYP/uAP2remc8MnUTI1SUaBqj2fL3luDt9Pz8vB2kRyIUSDkxgo+yfPEKYSJX4S2HFVYF+SF5gwktd+/l6IdvZq3yahUZ6Vxx9/XP09E3cmA0w2WGSEjlREva6JJTmi6AxeunjRlleW7XWve72ANfeJEDq/FfgaeCVxH6ZN935o7camnXvmtK2dP2PDdlOhP0AZEw35emJcrufAJ/M4KEiEF3kORWhcBkSVkhQypCpu2DHacVSGArhiQuaAzYsCmZAwJhOSVb4dLD0Pmfyu3eVGC56/JOjPLVqpVrdRryMPz63NTbkc1BGuVeGLy2xwfBw+x46lVafb16RreWHeFpZXJbg77ras09iwQavlIWIIhiRkS6CKcRq9tGKZcTanAg6eIWSouAcFrNnm5m318J22sO+QVeoLqhDFJ5miEaRuqKqWMXytJoBJ/wf7/thjj6lwgD6QvgIgx72m3+S+ILHCb8JbFnaNZxgWlVAoTPcLtdwiwOaAikHXlZGhPNsCZOi1bQHYBui1rYlloyChM9i23nDLpT8Glw3TeKk6E1TDezTRod70ooKU5ppl3q7FwF3vks0CuCv/xhJpof8me/Oh99v+2jd7HkqFvBe3r8JYmsMcDb1qiO9dDYequJoN+j3lxmxsrtnPfup37c9PX9oF2Mhpe/2dd9qD+1bs3oOrdnh5n81Dy87XbM68Qq9PpWsa/GDIuqOe1cZm3VzBKuOhtXM2AWoAtm4hb60m1bl522o37cLmZRvki9bqNW17p2dndxywPX15054+e07vIwQbVwxQSZHFwZXLdmh1Q4BtYalt62tle8frn7V7j16ynR3yEdAq42Fu2aBHgUeXyaGYymuFQWM/blPmMh8O2Kj2oXNJs0R9T9tioPYwJ0BNrzMuBnxWxMA9uRkQzizmqp6XluPhmpPVFKxY6KvJrUACulUBNNadFBcU+Mz3SZ6b7xMmx8GaMzAxINIRvfwHR0AKORskwW9ubUngkQEf2QLCki5B0LU3fdObNKhQ/RRK5248HaXu/jxOLHsEeNwaJ8Q7Z58+2B4U+dEpY+ZKR8nv9+/bZ29969tk38M6yq9LelPSiUqh3Ag9BPCMfUUKQnZ/zIB5HgFOnB9siCxmxmN70xvfqHOjsw5QFK+T/Sb9uuw5xbmzrkK9iQGLfDoS/wmhnDh5UjlNnAf6S29/29vt6NEjEw/fYGYE2BLDHcAs8mgYECb9X2L3JseYUikwfifsRoj3rruO2X333SuBTirYHCx4scHt5dZfAdoUciq05wiNAr4Y0AHuskqqkkdI4UfFOu2O5CAoriHcSPXoW9/6VuWMsmgC1WzqHzlQ243GRGqK3Latjcu2dem8NdYvWr/VlLQH2m3yIWUCk4gD6ZclKQ7YK5L8CWnO16qeF6bS0anWWvwNY0YoM0LvMFAshCulbJAAmzyuE0YDuMk/tFi2an1ODFWuVFM/sL2xJhYbYeDIgauWkF4iIuFRKfLMvCo1J6BEnhmVpcVq3Vb2HbB9y0sibjrNprW2N63f62gCBbTk3AMsKheOytpCwahrI6xLLueBO+601YOHrTa3YN2uV8aXaxWNz6wLA8ZEh3vEc0d1J0ANdo1njXtzzz33qGBkUmHfVyK2QqZU/8JkUzyCMwyOB7Dqt8qC6mqt9pYAtskArHw26FRmCD0bjLuSYWh2zk/CowA0ABvsW3ewKcDG3/2Rg7wIk/qsdjAj/aFhIhUnZ2VA1H3OhFCfD5jzMwKwHdj8Uau232jzC4tSDl9e3i82oN3a0eDHzQWcsSwuLk8AW0iK8P3mxpr9pz//iv3J+d+zUx1PVO9299k33/WA/cjb32rH5+bU0KtIfJC3RqiFh0Sq5iWbqzu9SnGG2rvXuojZjCCNkGMSChz3GtbqpZn7aGgYgpAbwCylr20P7MnLm/a//3//wS41+jbKr1u5gI3IutUWq3Z39ZINqzW7/66zduzwJe2zMOxaz6pWYQApdrVvsQ6A7B5sRMnGOdiK63eQEQoFjMGi0VGoxBzZjvQ33018Z3XOmMxPGTXCkzqulEcWrFoUB1QLy2LW5ioHBMr4V5a22vyuEChhL4Ab7FyEQBVeVc6aa6zlrTIJLQH4WLIVyaMxFaTXP++Xeg3lfgz6GhgkMXDuvD311JMS/QQAMKskjMM9jSTqACdRuMA5RNgyW2CefR+5nFnAwDYFCHs9DWZqz8mjj78DZMTn8dvYb0gZZPfPZ1nAFscaSeGEPfme2TDbA6iyyK6p5s9sFnzFtrOv2XWy++Z9yHLwnhAzIr2xPwAjgy/nRqfP/nUu0puapgJEm1AeEJIrUmfHA9KLKFgY0KIvgBmIawFLExIDR5KQJ6EbQBz9xu1w6AvzxNGusKzCExeGjPtB2wrAxT0GICFcvLiIvEpdbQV2jvw31mWAf8ODD9o9996r9sj3EVrbbuxYD+PynhflEULc3ly3nY112Vs1Ntas29xRoj3theKvEvZK5EkmDUOkNJq9odXKBQE2n0u5o0IQY972PaljL8BW+0spHKUcUPTAWjC3TFJHA4G1PpPj+qKVK1XLDXs63m6rKRsnlsrEdH4sICnP0JS6YAXEyV3kGraesDLb5B/Hsm911Q7dcYeV6gvW2t6y5sYla29vGtVreK/6c5QmTmQcI8y7etCW9h+ylX37rL6wqPSLbqdvnVZHgHJ+cV6eo+gS8uywb+7fk09+3f7sz/5cE0kmclSCcn94drkvyLLwbDNJ5/mjIAH2lPSEnZ2Grays2jvf+U6lkrDdF3K5pYBNbSLltBEepcJuaAPr9ABnWwJt5Lkhrou/aLe/rc8oVOgOt5T31hvijjA1jleDHVIWT9is7wP3Lu22SMrPArmUszYJp16NTbv2pR0OClY/8RM2aADWvPJweZkKkpp1O975q2FWnR5dXFqxpfLArO42RdiQNHe27fzZZ1XRdWb+o3aym7Nxec4O937E3nr8zfbafauTQSeAGg0DwAaIQ7i0XGH7ZeXyaEngzADHAIiEkhgs+v2OQksxkGULISKvLgaajz/5Mfvis5+zSmXL6tUFm59bt/Ji3o6WLtmoUrJauW05knpEszOQ8LxwbHzWV0FBHM7NNNIAbPwmwp9ZweMAarzOMmr8plhEFy0xbuSOjQBbiFhi6eJ2U+XivBwMArDxedbEHXCGdAeMmrTaCHfmyl5wQKViAmuEQKX9V5S7nk7Twdp0QvBKAWy63klEl8GBzookaNih7a0tDRjdbieBj94EzETuVmDSKPbP/h1yAOzDn1UPFeu3ymMjOTqnTjDYsmib8jlNgp78npCrNPUgBATWUzubaWRsfyIIulcDRLU8wzRxLOTkyU9XDddNrf3tlRIGsfMsWIz3kjdIA5LnjfngE5/F8zcJg6b9Xe05CXax2+vb6VMnFUYLI3EA3je/+c12//2v1WDDfpQgvbxsS4tLssVhoAGoRajmNrt2Mz3Sza9LGAwGFxcEmE4Wnh9CgXhPRoW1vCcXFgTauW+APcR4mRjBxL7+wQftwQcfnITdAOcwNmh6UdQAUCAfEzBIJeWg17Gty2u2s7lhzc0N21i7pL65Wi66R2cK18Petnp9ATgkdVLMQv1asLdK/2GcUafmDhoszXZHk3Fy2BhtfX0PvYog4Df0gXNLVlk+wMzFdtYvWL+55aK3THiLuOR4CFVaqcmGKvlEpcIll7WBJaStY19VyuWt0WwbbgnVhUVbPnBQ4A1mbXPtkm1fXlOOGwfDdpHvmF/Zb0sHDtrS6n5bWN5nnX5ffVhUcJIHvrC4YMtLS7a6b1UAGtB89swZe/yJJ5RnSGSBohAkO1ZX901CoNxLwCTHRxEh22Gc4fnmvkDeANZeyLy1bOu85YBN/RLsS5L7ALThOYpWG6CNSlIcEQiBEjKlitTlQDatP2hbe7AuPbdg29hef9DQIDAcQ4uS9OiNaArcZh+4AG+CGhlGLkKqDPZ7hVYzrFzOrLO5YN0vvld6YEtLKwrjKFY/oxoeAnuU0VfGO1ZeOqoD8odtW9pI/V7XNg79GyvVhnZk+b32+vkfUhJ8dKxyAEjVYxhVa2Ad9ATYWOigiyWobQcqGmAmwM1prV63pYbFsleoaPYq7eSfsD9d+7DlipesVMpbpcrV6kmAGI06wpxRmECRCNIoAdJ0DDfAps3uMwvG+C6AWgBxz9KYLhH6DMkOidYm9wLWkp/nrIMBdlOFunTWkPTYC6wRBoVZk7YaIA3gVsDxwMEaVaIUqMCUUpwSlZEBRFSPpc7R2c5X0jIJK8ps2TWUZLmj/DCvIo32M2GxJnlp3nHr3jmmcubIG6V/ocRkf+sl/J674nn1nmTPdQywxPqR98arX9e0nUxD2w2prgK0dCyeQ6f/K7/a2WfvCzycIgmelB+XHqh0QjG0xYnE3/6aShMmBQR+2p7AHTmNk4TuNCHxc4/KDAY8FzrNFljEdWY1Kk4/8+lP23/5whfUP3zPX/2r9gN/7a8p9BmciE++ShoYAaUhaaLihNsG7y/a44h8BzmggDbuJ0CA6k8AA/Z7TCoA0YTgfLCv6PnChUO/GY3t0OHDdu+9905CcBKAJrS400z2VhSawd4OBQbbzR3layFHsbV+UUCmsbluvZ2GGChNkOTwhMoAnszTgiiXo5k+w4w5yksTA+zPYbsD4KTylYK76VMXz6YKLOpzVtt32OZXD1hjY90unjphxXFfputsT4K2NFbaY2qfypVJWqHSTNTkN2c9KmC7PatStIEpO0V83YFttLqyPTxw8KDtP3ynmK3W5mXbvLyu35FbRuXnwuo+fUeOGizexvqGzp2cQSqzCUvvP7DfFhec/aJAgAkRhQVEGgBwx44dU74aDBrSKQBn/sGSy4qsBGNaF3ED+Gw1WwLgb33b21RM8kJIeOzViF8gwDaV+0CjDbBGaFSgbdhQXhtgjbAo7BlsG68B3Fo95EDWFSaVxtuoacMRQGQgUCfwNkRAgryZlD+n/Cel8F7nYb0agJtxWijkrHVun134g2+xcrFm+1b3SdcIpouZbYA2ABI3ktf4FwCOv0nsvrx5yTZ3zlvh0FO2tLhg33L3h+z43fdLFBaRSyhkmA3l7CRwNldfsn6/7YAhEdeEXumk/W+v9IlKMgKm2PAolEplKceTRVcphBMXRyLAZvZna/+HNeqfVdWlxBcLFH04YBspb8wB4HNl02ZvRhawZcFarJe1l5p4ySZfUD3gKUetMF6yfBF/vABcJQsHgwBrZcKghcVdzJoXFHgYNNwLlLeWd3YtmLViroyCn6vL72LWpkcqVCLA9srLFYpQo5L3lZyMPpsDOEJy0mwK/JUFYlc8XTw3Xt04ZalSkUgmZJnwVwJTV7JZYyq2MwNJ7MbBzpUzA0+vvgozln4cx8PvI/wz3W6AzSnO3H1qUim9WkreVDwhXZsRbSFOK1Whx/6juCfSF1wggcfXWcdYsqw4eVIf/ehHxcz8wi/+osJnsCwMFPxak8ci/0ibmJrW3wZrLxpWm+wI0IbcB8wZ1x+mrbHdsMZOQ2FCwDWgDTYUQd1gQQF3WInBtjH4AxiOHz9u99x9t62uLKsQAYAG+OO+t7sdheA2NyA36K+LTgpsb4p1A8w0tja1Pkn4/U5bfXqlQt/oTLUmKkzSJI3hBUS0RY3YXh49yWUTuEpG6z7BgaEm17hg88srdujoXQqTnjl9yjpblyWvoYKklOhG/pr6zyRozd/SU0PPUUVieZmvA4oo2qgq968sqR76lHZvYJutru30Bja3st+O3/saW16cV+hXIHhlRdZdMaVi3KXgoN1sWaVUtn0HDgjIEQ7lHuDziTQLuaZcd8LWFAfddddRRc5YOBZyDhmbuXcAv0q1oueQ6ADbAcjxSpHBt3/7t9uBAwdetEb3ggA2BxS7QRshUpLSqR6lA4Vt6w63U3FCQ/lqncG6QBvVpKHnNhi1kpOC57iNxj2BN8KjLMNhRyBNNrOE2zOALVu4sDuUmr2+e7FxJBcWrLNZt7Of/2azzpLNzxFucAXxpWUv/80uUjre9IpMQB1InL+3tjdtfftZ2+6et4N356zSucvuPfIt9ua3vNPZumJZViX8Bsq1sUPyateWVw6orLnV3E7nSeJ0Vjoir9lau920Ws3DtTw8vV7bymVy4VwqBRAHK8e2XF3dlxZl06ORXdz8M9uqf9Yapb9w+YuKX9dcxo5L9/M5sGnZaz7LnGWvHfvlvgG+sktUZ+rxTUCN9zBn/W7VanXy31xjDYOSCqHNAlIccwZYg1mjkIBQKCBOpu2pwIAwqO6VRHMpX0cXi+1QQYVQIxp+0+KCKbPGAD+VfHjRntQXYEeeyO55iIA0ZpZUSTrbRhXjLAhTy9CRTNkh8luiYmzaSCamNyEzkLrVSQgy/o7udkzQ40ogp8ToCIpmZvuT3M10XbIhzWCZsnl3ztjt3YgFtq5Ydh9L9thS/evkOvhPE3OXAWCTxOirMV5xPBI99UramIBtbG7Yr/3fvyZm5ud//uc1QAAIGFBU2Vafs2rSgpLnZMaB4gVoKrc3eZ0rAGhD0oV7xAK43trcsp2mK+0r/6le0+Se0HXYGrEu4VUYN9ITyD28//77lQ9FXiLjjLM9Hh4lz5TKbkKrbBfQFwCC9r15eUMM3LjfkRgv3yN7gXjtiEn80NsYTFjkgKk9w0AnkWqkMRTCTM+bT6WcQW91ejbIl2z5wAFbXlm15tamba1dtEpK4u32vfAQTUYXe/bfBThURCmlSsBaVcpI4zhzWCkWJG7L72DlcqWqnAg647wVavO2/8BBW1xYtLn5OY3DUbnJhAUAh2B05KaGKTvb5lrBZhLCprgAIIY4LlIraE9yzRm/xY6SS9f1alCeR54r9sU/FZgksMb9AayRM/piLi8YYNP9nQFt5K9BwVKYAHBTUcKwk4BbVyAOGZB2z4EbYbjBqKnKUn5DVSnALpg3hekE4AByNEQvR44FFo5GKdZtRFnwlJHjswAU2eR2/62DuH4nb5snD1vjiWMCbQC2BXn0OUBiBkQDIWfMH9Id77qZWRTNtjYbttk6a71h0/Llrq3cmbPK9hutWp6zO4/cpdw3KopW9x+01dUDAmTdLtWYF1SNQyO6dOGsZggkOGZf2c/8wrLKrimIYAlgVqvP6++FxWUVR/A5AC27NLY3J8fby5+308Vf19eVWtes1DGwYRQC3GiDnA1rBhDj9z53VykAACAASURBVFnmLLYnLS0qiQqEgLF5yVL3vEfeY/oZQIwFWQ4cKWrlqoBaqehCt2isRYFBVH3OgjV8QbNh0ABrU401B40ydt9VCZq5CmNXFn+lL1OWzSUuIjTK7J2Qi+dRZkHblNGSfpnkACi297n7biYsE7IMei2T5D8BM8HMZSoaYfz2Yi73zDNLNyGbAjBb7DAJE84Atikku0YeW9r+bkCop1zf7HVMV8uL26uAQ8+GBLed4Y9Uh82tTenVAdg++MEPCgAw6AiszdWtVq0JsDGguwOFSwzdXl66K/Anf/InAm0M6lGIoBzRra0J08bnyndeXNS9dQ0w7+MAboTD6esBAg888IBCpTA4yEQxzhBu3djcFAgBYCDwSliPsYEIELlYVJEOqbBst6wNK7uzYztbm9Ykeb/TFtArpHJ+KjEpXwsgpQORjExKcUipN0x1OHbM3If5oi0fukOyGs3La5brh2ODqahJ4rpoolG9mbQ/mQg2Wm2dA+xab4xOmpu2k5udK+RFciC6K1mUhUXLEdEqV60MGKvWXSRXjKG3e2/7BTFfAOFqGk9VzNTtZIDaSbt8eV3PFmAZVu3Agf0CeExOYdRanbZy1TwEypjE8bt8B2ANBlTXrVBQ6Br5Du7Ni728oIBNHVAGtAWgIjw6HHXFkgGqAG4Yx2NXBYvW7m1YbwhIY0bg8iDBrgV4C+aNfVCowELoNJZg4cbWVzJ5ALoAcTBQxXxF25+E6WbCqQA2vC7bZ1atef6gtddqVirWNZiUCiUBtkoFapeQhJuBc147rW2xiR1KkUteQFGfx0ajYPPDN+26x0gnLC2v2OE7PO+NBTDl4dSmKlEBcrzSKEmankshWKpWg+nLhmh5cFlKlZpmMCzk0mUXwCXhWmYUNMbN8uesV9iy+r4ts2LHijUXAi1Wrh1izoK0AGhXA2exf4FoHtYC8gecH0DMR/UAaIAzKoYDpLmFlJ9LJb9iuTzl3YjiOlCDgRODpny00hVh0DBxj2rQCIOG1RShUAoMxlbxsnGq9JJw6u6H8pUh4XGjHUkWtE28RgdI1ni1ouxvEjM7CTFO2LFMeX3MwvfY8bWAlvqITPJ//K2gf8YbePr53md2vX3s9atZBuxa25hl8K53PNn9XW8/kzzB9CMEcmHYMIsnN+b973+/Bh+YFSynqrW6wBoDV+Su3S4yuNEW/8KtR5UhTBtm8YBrhc+ShM7OTlPaeQz6LAEEgr3hlfvJs4agNS4kLEhPECrFLeHI0SMCJzBE6ImxbdoFYVJnyWGq+orYwJZL249nude3TrupMYBXHHpgxnAfQHqq30aWifAfxWpugaWkBnIzqcZUv+yq2c1uX0UFB+44IqastbluRcZ4gURn0gCM5FVK3BbxZlJtYOewiEpV28h3IAnCWMB4JQmU+pwVAGOVmtWJGlFkl88r8kSolHEKcBuALd6764A7JTCeUUzw1NNPKdRMvhr9GtcRqQ6eJ7/OQ7GWhK85rm6vO8n/pviPvDcAJNeb/XLN3fHgXrGfgDbA34u9vOCATR1bEtZVkq/MYEHhFCZMX3uESuHAhh1VjvJdd4AeTVsMGgANkAV447cwb+SzwbKRExc5cuwPJg3AFvlvgAAPoaIMTQ4I1aYM/gi8tsS0wfBkGTi20++adZtV2SK11pds+9l5a10uWq8DyifPq2uVWt5yw7JVagipVqzTa+lY8MLMF/tWqvisF7DGUhzst0FrQbMMgFitWhXwmwN8odCcWdB4gc3jOxq/b8dnFjS0LEiLcE8UHej4+wPl2/n7qdUXBRBUBjY6542ZfLU4Z5X5vg1Wnrb5AztWKPfMaltWraImPa3M3SusmQ1neq7QbtYM5mqWPSsWKqk6FG0sEnNLCkuKeB/WlZsGUwaADzHccn4+3TNEf6ehT12TBNSwmQKwsUhTLe+VoKoATZZThEBZZpk1fSZRXID3VBA3bgdhUDE1r8B8tet1KhGKU26LpCVcLoB2GQKzfJcNMV6xzXAP2WNn01yyaVXmXsf0XEDX9P7sUeV5lROf3U+WmbraMWTPPSs5MruLa53DtSpSA7Tq1UZ6Lj/50CeVkP4//uRPKv9ma2tTAz1MP4xK1nrqNrt2vVb+4n0PaPvP//k/S4SVheeJUCbgilf6YkVh8nkBECbihEgBAAHcAF+sC4MGyON7QqTITZAgj6gr9z88TVmXMQHR2xb5VzBFvb7AGowdBWzIUzhz3reN9XXroOmWcpv1uSwHXU6kS+EBAA5CJQSfR0OFRKkQJTxJX9/c3rDCaGB5xs9cwWQQRdRE41tJLFa+TH/vU3KBq0rFqvV5McWeFuRMGYK2UbGq7qSQt/n5RVtZXrFaFbWEksAbeWrBrnENub5c27Pnztm5s2cFmt2loG4rK8tiKJHeCECs8+t6eBkgDRkSld48X/wOUgQJkBg7+fw1r3mNvfGNb1SeYRjDv3ityvf0IgE2z2djkVq4ZtXkWCH7QcilNwVw0njxnLbIcSOUKsYM+6txWyALIMeAjm9psG8AOF3gkb+yj96gJTamO9gRQxMFEDSfCKdifyTwiBRJqj4FnJAz0O1RLlqzXrNs3UbNOtt5623XDbIHwAYQG/RQXB7YqF22YbFthUFNgK2yONRnLPlab/K+t75PemO1GlIa88mI2sFagDYpaDd39L3AXHo4Jd5bxHR9t9cqx8oyN7dgfZBmEmT02cu8HkIaZqeHz2ffNhuXrDk8b71+1wpWsX0LR8z2nbDqSkcsW6HesVJlZIUSNl2eYzbLnIW3ZmpJKg2cAjZYPs8xC1AWjTvAktrDAObRQS0AazysWgnhXHIggFCFqo1H3I2KkqyllVaam2im6ZpJAJeCARfF9c/cQ5R8N36D4G3kq2lfORJRvSLUmTUAN9pXydB99kl8lYRBr9bBTPPZ3FFAHXffWTZpg6VQx41UH19x6faSzLjKgTxX0HYzv7tRwHa1bWZlPm7mXPcCbHsxd/SVgLPf+0+/p0H6b//tvy1nCpgUGPmY9d/OW7taa37pPye5/Q/+4A+UN8V9D501wqPI6RDOVG5bkrohNQYgA8BYWlq+wljcf9dQZGL/gQMCDQA3XkOJX5Ig7bbtdFrWabWs3+4KuLEfnmleFblJRuVMAog8Ub1Khaae++FIBQCYyyCpRMoNE3w3nU9MGnGNMjqVI+t3O7LSQv4DPTjEegGNEoEeDtVWawuLllex3NiqsoKqqnqTHDYKD+T00EfHrZ+qOmsT6RpCxwsL+HvS73s1NOMK2+d64CRx/vw5gWNAGuMc15TfHTp00BYXl1w0ezSa5PwJ2GJPpXuAhIlbwAHU0FEjJEuhAc8m14ttIXaM4DZsJ+u9VMuLAtgEnlJoNPSrwuZFJcCGQC75ZT2tB6gK0VxAFZWlgLNg5eRZmsAZAK432BL7pnUMuxkX7lNItd/ULvWb5FvKd9oHKnHDqZ5athqV4xsOybEz63VGNmiTR5Y36xet3ynYqO9AjPel6lCvw3bJCrW+Xlmu9n7UqVjjIsCkYoWx3/x6dU6MBgCNhcrRVrulGUqwcdFIAGxXW5aXlq1nF816S9Zoeji2WEJokJlT33Y625ptkVc3GuZtXGhbbliTRk1p/wUBtspC22qrDcuXhgJTEbrM5pixXXm6FeYEfF2bbPdxEc7MgrVsUYEXERRtmAAb4CxviUKXOC1Jq0ht1IT1kc4olipi0wDeMGbuB3olUEOyQ+ddqKkaNFg1wB/Qz821+TeV78hJh839QncvXo34amTWsuc5DY1SMeqAjbBo5LVp9p0pRLgZgDTbVukgb4QRupl9ZGVIrteZ3sx29wJk1wJse+37RkKtrMOgEXna240t+8J/+YKEcfFchX0gL4dQDQ4ot8Ha9e7yS/89YdE/+qM/sieffHLCqgGq8J7d3NwSwwPwyIbE3SEBgfYlW1igotSrHMlTVGEbOXGbm56kX6mIcSM8Rzsh743QX7Fc0nb73Z61Cfm1WkqlcV031xUjX45cONoV7B3tju8BcAA2KlDZviqaw5bNB3KX/5BUTvqDvHT6BgIko7GHGdttHSftenl11Rbm5yfAiNw9Ev0Ba9oH1aOqdvYqT4U6y26uXqAAIqVGcOyAXXL2Ll64aOfOnxMDCfCibwJIsW2uHYwY2+X8uFYQHO1W25otQtMdAdAoLGA85behZRiWU5wjNlOANQpBuNYvJVjTODR+Pr3XTT4TnqBMonIyTs8wbqDsAG6jkfuysT4DfoRLYcxYAsDx3i2wnJHT32Nn3iL/LUCcfjfY9Ly5xNbBxLFNQpj6LdIiQ5SriwrBBvCDsRrij0mxxOacQA6AjbxNgBqdJ6/5Uk+f88qSfR9/xyXbueDAbNDOi7VDfgLlEnLk8oWR9TpebaPf2chqld2onnWyC35xo/zQyoT0ah0Btq3mJRsN8gJptVLF8sWRdQYtG5qzavlhzay2aYQbK6tdqyy1bfnw0KzQttJ8wyp1ZjTuJgB4zeqfsW/PKUNItzfJNdPnMFp4cUpV28NgVHKG1VMcNwCKRS4F+VqqygGMAeYcELMtZ8MwXXc2rQBbVkhMWrGmTqRSdI2dkOzgPYCN7XpBQTJuV/USFmIwhy7nMRq7sOM0Z22qx+eOEt5uX+3LFLR5Pox8MgmNpnyYQSanbTavTc/rDJN2NVB2s4DtVndRVwvR7s127b7r2dDljbaHWVZyrxBsADY0uPiedAhEWRmI3/Oe90xEdINhnxRS3OhB3F7vJbkCOBs8/PDDsjyicIQF1tpD3A7axIClVARACeAsxJABbxiQT5hV7A/lJetJ9WyTZABSa7BCyzpe8HdUU7J9QJtHWshpg7HFrQff7LFADf/Cno0Jm+oNpFXohUfOwnvfEEs8MyFpFY4eDkwb+h3HEAUWtNusdRqgDOaM9KBo236NyDFDRLhpjZ0debGSwwlAQ9cU8MW2qzWcRGDhPJyMzpw0TNO5sg0AnYAqumqdriakHCfrAob53byKCWvKR4c4AcQB0ABqsJgUKrzUYI3r8qICtslN3sPAXZZWk04/eRUqbNqX5hiG7M7SObAid83Xd2FeFuWhpc/7o5b/jbxFAojOsrWM71gmgIy8NunFdRSOZXAHCHZg7gjXajuu+9ZtFKw3almhOJA2GSE9KlB1PMUdG/XKlicHjOPplW1caEzskzrbRStX82Ls2tuE+2rW6wxt3Ctbrw1rx/byAlbdHWfpYOtGlZbluw7YCLXmxhXLlTrW76LHVFHoFsBWrBYtN6ba0osOOr22jWSgToJ+0fJYP42TSXHdAUh5sWXzCxWFbFnm9rWtWncgVa6hWD2YAC0HPUhgeD4e7Badz8j6iQkrmeU9J00FAclyildsoliicID3WbN2cs0A0A6wAG0OsLif2lYeWrsvYAsAI49NDRgNNTFtfn0EwhIQBCSq2lNG7Q4A4z0guACTl6Q79NuMN6hWTszaNwpg43xnQZtkPvrBthEehWmbGpNnwc+NAra9ANitAGU3u40AjjGxuBHAFuGT7Lo3u99oW3G9vV16ThM+vljIddpde/Kpr9uRO4/YW97ylolva1YgN7ud2+9fnlfAKzldqPWxx75ma5fWjImP+udJQYKHSMN9hPYkkVZVR8Kwea6zQMVcfZLHHJEWwAigBjaN9ikXjCUcMJYlX4G6P6FBQqd8BotHOwoAJjDXc2sp+QOnvDvy35S/lnQMszmuHH/ktc4WvGSfp5hYhMG6JiYU6aWq8Fg3AB/XAAaNfwA0ii+INsnWLlWYcj1w/HAG0sOn4fcpHbUkeMsr58T5oafmbj1u+eh+oFWbn5ubXFO3wxxJOuSee++x17/+QbGWWSu7l7qVvSSAba+TDjAWuW5qEOS7JTV/5bzF32LSPE9LhQojcgEwjnbTeH2W0WljPUmAyP+ynwoVUpXqTG6cM3C+npg8QrJ9r7AMRq7T61o+76CyNxg4eCPE2s/ZuEi8P5MAnWtOAFSvTU4Y4GyEILXlCj3bWS9apVq0bmfKOgLi8PZsNttWHNdskGtPwqwB2MifI1UtABvHwns+v2IZOlghdBsL4dq5uZo+K1eptKyaVZpK+K9VXURQYKiIoXBV4Ur9XfBQJtcFbbPCuKTrqnywUdHG+cGEISN8CTiG/eJ6CoglL04dbwJdDoyg/WHRkkdonvyGeqodDaYNoJhXda+qRlNums4tFRPwfsrccczOqJGnJp5MSvBoAbnGmsyAM9Wgr+bighvtbK7OtNGBA94oRnA3hOy6s4zazQCZa+XG3erwaVyHOL4ISd1o8cHVzvNq53ut6xIDms/4HbBhZs11xnuSAYPKtLg+Hja9Ld9xo2355bIebNbZs2fta1/7mqyQpmzb0FmkVJCw3dgWOwT7E23CXS1gg9DqROqiPNEGI0QOOwVooV2Ehy0VqXJHAKCkcCNhSUDb6r59Cp1GpWpowmVtzeLZjtcAVtlnXuBuEsr3NhnsG8fDd7FOfBcJ/xP2rNEQE0eIln+whlTJwqAB0FgAV6FfFx7HRESYOAbYVJiTlJ/mjran6EC/r+8Bh4jkckxh60bhDoAYbbwoXOAa87xRWECBAdcofI9fLu3oZQPYJp1oYtEi9DBbrDDxzUyMHMwc2m5uaus6awAIgTli6xEqHWFYHoUPhBudaQqWDUYNBk6fTapP0XfrC7Blc+OoUJUnLqBu5OwegFKALQ/lTMYmFLKDuUjYV86cDBsqNizsmOVb1t9xNkwNulO2UaFrra2+La7OWXt7ZLliX+HR2aWPHEahbLxebyFcy1Kfm9o+oV0GYCsWc9Ybd2yuvGLF+ab8N7Uk2Qy9JZcsl6orC9hpwXyRt0YocyZUmwFlVG0GQ4aFU4Q243gj10xM2mhglZKHObPfA8qk+UWYVKBr4C4FiVmLdQlthgwE8ip+3CmXUNWfgEwPfcpuRUBu6nk52emrvLjgem0lvt8TtCWwJoHdDGhjUAiRzez2r8ZY7QXOrgXubgSgxPHe6PnNrjftb/yb2eO5EfB5M4At9hcADLFS134iPFRSgvd2o6EBljyaWP9GrsVzvQa3f/fCXwFkJgiTPv7443ol2Z7uiOdJYrtbW3oVu6UUBBeyzrYt+rAQcQ/Q5UAG4OZFaZ6c79sFzLhPcFe5qTBcsQ5FbvhhwsiRwyV5jaTo73IZbp8oF4Gy55fFb32iwzjnwC3AU0zm3JcY2Yy2gFQwXhL7bbclTRLFFwC5YLzZvldD+7/Ic4vnUvl5hHUzTBrbGvYHcpcgR9AtuNxpIcLJsJXZ7SpXjUknrNrioh0/fkys2ksl2XEjre9lB9iyA4ZQ/SR8GtWlMCTuReg3kEJiBt5sXtwUsJEImc+RC0doFEbAQVxIUMCa6TvJepDPRrWo68Hhqwigi+rUyI3LsnDxez0cGSCHWG0URrBdGrSDy4EAWz9/2Ur5ORsNxzbOEwvNWb+TMysNrd/uW6GSs3GnInuqvZZZwDYcjK2AfDXAL72ffQXgxVIq4wBgVihTqTuyUq5qhTL+bwmYFad5ZPxGlk5JB429kPTPuWRZsixI4j2ADcDFNSV8ynWLXLPsOQnI5TxEzH0AXGlbhDcBbAns+faLng+nCk+XEAkWTYUE5sUE2j9sXSow2Dv0OXtlX10aazfSAVxrnSxo83AIgwc6Tz6IxD8AG6HTLNC5Vnj0uVSaZo/zRsBTth+53jneyHW6mX3Obm8qKJw8ElJuZzAnkncQUKOwhkHR8zXRhkKom0F0FlDeyDHfXuflewVgTx955BGFSmGW4pmIxHpAG6AmEvh59ognAVJIQwnBZF7dOQElAc8DA7wFWwZw418wcJGbGiHQqByNKxURCFkcpt+qLy34RAKAR8g+vnMbqmmOW8gA0U8IWCXNOPbn23HmkLE9jiuAIICTc4h1WD/y0SLPLxhE2VlR9SqJjt7EhtFz1lqKNoVeW8ilBFgLOSy2TWXuHYcP29133y2gRt7ay41Vy7bily1gu6LTmzBv7tHsCwDM/w4A56OGh0UZvAdjkssdsPmAksxuMTkXw8IsxkOpLBFqRQ8OoJVl4ABwkxy5TJVqtsiB3Cv3PUXJmZJhDwWSmK8jHpMT5kUNUqYZUizQFmNHrh1ABKBHrhcWGbPLsJe3QpkwcJL1GFT87wGlOwW977VyVq6Pr3jdta1cTYCNASJ06rzq0hmzCF0SBmUJQdrYBmCM44UlCyaLaxO/Zz0HYpGHVtW1yzJyAcwEykStk4OH95wXCXCtCHUC+ABp/sC7jRT3KzTeZAifvpfmPscMkBOoo2jAzcCnOWp+Fh7+TL6X3wCVoFc0phv4YArafCbtoQYHa/gKyoQ67KxmQqS7Opo9LJuy398MILqV697otm50vb0uaRawRQhUhTgMiIkN0aCV2DUBtuTDSp4NQO728uq7ArBpVJDyDwAXSfqcKQAH0Ma/nSZSTJ6PxTrkLNM+QjsMhX/+OQBym6ZwUPB2hYZZWaFUwoMxUXAQF3mrDo5U7UmoUXI+zvCFgHZ2Ahd3I5tWoD4/gbFsO1eofxKSBEBOGUAYsHANiYKGyK0LUBlG7ApxyiPbGbYomAg5Es5dY2zK45uIEidNtXCU4JwAbTDXFBXwD4bN3RKuIuv0Mml+rxjAlm0gERaYVp1GxSQAbsrARcjLR+fEyCm/jQ8wuKY0OW+DIeKwiYFLwDBAnIR5xz3NeKUHN8Y5oeTMm1g7ZhcI+aIVByj0/DUX4mUwayUfTAcuAeD4PCQvJr6ohFAT4PPwbtpWxoFh2MNnDfmT9F2/IK00lmE/b7li13LDOa3D33wXr8GQZdsegMgrOlPIMuPn6ZWZznJl5S48F23q+wloA8wCoGdDpICmAGSzXqEBzMLaSIAsbZf9Tdgzid65jEjIcYDUxaQlxI5ZO/eSmSHCvGJeVSSxR9hTF8D9L9WxfANUgD6f/sY7aq8YyyYeu+wHxTc+m1YHn7xJ96oi5Rgmz+5MRemNAKIbWWf2PG/2N1db/2a3MwtGHa96BeiU9SgkRXhn1dDiEsuW8pH0PBSKCuvcXl6dVyDspdAQe+qpJ+3EiZMCaZErBrhQ6LDVUlUnII/fEEoN1wQvPvC2FSFLuQKQ25bak4SRAHPVqoAb34f4rIuxw2x5fm9WMoa258++95XZv/e6I9nn2ytMp2v5Obl/Ma8ArzhPJoETzTgVCQwkMwIoi0kiv/GCJ7fMY1AQG6ecZCy//JwBp7BrAdg4P54/WErWJzeNHLWQ6ngpHAuea2t+xQG2a52owqcYOYs1EWzSwDx9dYZrCv58UB+g1CzxjAT8aFTJhYF1+4O+5C2wUQKwEb7jVYUQwoLTcCofBAATiErrBdMU+458ufg7pEYCGPE9IUE/i2y4dwr62CYadNlts+9yccmBYka0VrlkyT0ggFswY+wnC8iikjNCla6JNs1/U7VoCo869PGE1zjeOCeBrgTCPLnfQV4WIE18RFPeWTbMGe+1L3UYhHTdbJz/ItwZwI6wpwO7JMQ7Y23kx+Xt4RtJruO5dg57gR867giruOyHz3YVLtXs11m4SDaOWXlsK1tBdrPHdS3QdPOAam9nBI0Dkzm/vw/j65s93kk/I7bZJxwRBooBs6IwaMlK5aIU3/l8WljgA+Tt5RvjClAZifwHYrunT5+SCn/kgwFsAGjBusG0qXKyRw6cP5MsDk5czy+KFvg8QpIo+ItpSzlukS8WeWk+aShNmN94XiV7pMmDhzO9j40Qf3pmUqg/GLIAVsHCKy0oIw2CLmjk6cGi0X9wji5+6049KhoouHbm9Llw27rI95SjAkwiDgqysaqoula5oGmfAFny9Ah73nfffZI/4e9X2vKqAmxXDDAT3bepjlY2J44w6i4WbtLDeggVAKcbPiS8BmZwYV/pww0pvyfRkgfFQ5dZMBebivw4QYVk08T7yJeLHK9ZoJf9ffa8smAQQBUMXlZvbhaoXQHcEiMWSf/Z7QPG4JyyeWTx0E4AV0ZclvVZsuxZALI433BEgBHjOKMoQANjBlTpd87Riz3LAjsA2jiHITsgO2miJRAZ1Z4R9oz7Oj2vKWh3HcBvDF21F6IzujKvzatGA7BR2RXVW1ngJuCTptuzIC6O83oJ9TcCymbXuRqj53k3V16hKJ6Qd2JabsT0aq9jc/ZWjdzQV2PAm1SqYS2VwqDx2ayJ+/Wuxwtxf29v86W/AhQmoNyPWwL/treoHGXs8YXnSqHSHa+I9Lw2Z7u9uVEMMNVSlD9oEuh1YObt0JP8scfyEDyfA9gEkMSsTUVzFcLnt4Q2M7ltPEMh+CxWHTZOEaahGLOpi4GnIPFYaf+FJMUxTFZYXdKSAJ4+AfRiBo7Pq0QlIK/9cuxuzB5FEYQxeR8Vs97XyK5en1O4g5UXYI2K61ciUJv0kS+mcO5L/yhMj2AK3CbQKMPGTXPiaHBetEBCOjpvAzE7FAvk8zQwKB0Hcip+CN/UIaDHdeCmA1J+199RPUre3AS4pZUj141cuizQm72GEaLl8wCBV7vOAaom9PaMM4EedlgxQrMFwpyebxfHFnlkWaCVDV3GfoO5C3DENiRUq2rQvuWtrCrUyXWZhCQxOEEfDabMc9CyS+Sjaf9JkuPqIM1/GTId/ptXv/jti/GMBeCK2ausq8h5iSrSLOuW8mBi3Ti+vcHXtaFRsF/XPMdZFJZA0177A5xdAeji91npjBuw1spuP0BaDjmBPCwZoc+C8kV9sEHJ3cVCXeHdmYvd7MWLcSdv7+PlfAUoRqAoAfCGJhl/A86impJXgJvy21LVZEhZhECuM1bdicsA5xuSIdLQTLZMIQ0SmmoAPK/+dKFfAFSwwlE1GsAwqjGnEzHAHoygWz2GaC3rA7SiICJApefKTcOjkXYRExkAGZ7aUanqAK4iNwQspHgPmPOQ6VDAcG6ubvv27ZfoLQUF6M8hX/Jyz1G7Xnt8VTNs1zv57PdXzDRENgAAD6pJREFU5sOlZEw8NFMCvCMAz3uL6lSvPHVGTlZLY0J2zA6gjQmZAhKi4GG3O0GE/AI8zjJ3sNYAvr0AG/sDgARgm0qWIHw4lS8JBixAjh+j5+EFiMkyTv9/e+cOI8WZReF/GsyMLeMRsoCAtZwgObKMI8uvwMIxwUpsgIOVEGsikl2BEIHlBIzGkBuD0CaQkCHSTZBsCTkwEpEF0trrxbMgsRh217xnVufe/1T9VV3dXdVU17xOS8PMMNX1+Lq669R9nMvoVVrQnwsrD03bmz5G1jwNXYqUxegYLlxe0u8JZ/8+FaaAEHOg4oPrhCj2DxRE2fDGywUb/dLYXDK4Ns3WkKfBY4pcYq3Ju2H0smm0jHUlTJFCuCG9AY/C1AKEaRuKtz55NkIY1Yl0uUgvLsnzsO+ohm2P0UBf4UggWIJnNIRa5qsWowGYOfwCRqtZ7RC64XJrBRdqcSyVPNZGsl5LC3BiACxe7sbIG0Ze/e+/MJKFFQYyPB4NYwclvc5oIov6NyyL96l/IvuZSsGEnyGGXKy52GIKFSILHZ9ev+Z/p/CCoHJhhwYwdH/6fuT1qy726AmHmxM0R9jIqcS419+v+X6xzpPCDCKLUTRG1WwqAi6Qlob1xIwb6r5sEx8g1DD3E40FSzWofRLnqQTbEKp2Ik2hw9DTaOnDBZoLDHOCRig4dtxAsPFBWxHWWVmolqV1XMiit+bSFhYX0VmJokoKvv70nY/siuHvZN8y8bS4Liz23L4EI6js52dTYXFqwe740dCQphwp2DwlWYxElVOItMyg+EJNGQw00hQSRG3PRj4l6ct4rOaF5orNomTDHmlXZ3+aM31msU4xfb0k1CbxsZGvsxxtY2oGUTfUfsLomb5J/HD3uhwvHB4thXxbddKh2V55lXStA8/WWxJKfA/bqmqsySp6INRwYUO3XuwARWTtBaQ/4WMVi8Ah2th4kHbT1diMFlnjBDCaCQa88/PzYX7+F5tJmtWysUsbaVPY8MTxTEhNooDfZ2h6ET9ryZhGpYCj4PK0pKdMvXzAf87qg6OZL5sGGJnjaCqKNnzHmDXcuLl9B/zccOOCJjy/prJ+Dp/3aJJALRreIxBn7HbNlul5sxgjg2wuQCMBR3PB/JajsFbb6SLBNuYrWhZwVaLOLzR+otcRbCackD6M0TN7fqkOjzV05b/xBsXeZIvrw9Q6iLqF0FvYEBZ6uBNDHQ1Sk2iWgHCD9YXfbGVRqyQSxqjXsJovN8uIphmFFFK03IhvyDLiPFWapihT0ZV67lWJuqLiHbSPqlUb8+Ru+LQ02pYXFcO3zZsQcsGGxoTH4emzvL7Go9NFQVYpzpL6t1q7V1ewDVgZzzoTpEM2SMHFomw2FeCCg4uPRdSiYKNQQzRi3br84qdatVqvqBZKCECkYeTVrVu3wvz8v7IpAYi8wb+PogxPYeqSVhjwLqMVT27d8cwtep66CTbsPR49Rm0cPstRAuTm9BRkXK9Fh5P4GGrc8GDTEb4jWpd6DiLihSYBb8LpuUCLtXNMe8LrbT2idpbqdJ83fHGsFOeToj4NYg22HBRtKz3tOexEl2Bbhh8DVUKjKBAZ7cuHlDMChZqtRUvjup3FVEBdmHcQpQ0WaUqx4GEXeZQ9y54fU3mgejq9YUBtmVm09As2CbHnfzUmsQb/UPVbiTRNyouDR9toAeJCbgFu7tEtnRE3OI9neQ6/68l2t2qiQnosg9OfeYQcNxp1HnYzkgk2PMcS+nbh8sYcv4DhooMiaphlW+eaiTX4X8FnDWajrFPztJHSn3Xoa5k6BDjiialTNCHcvn3bhByaEtJ5mla7zHnB8W1laVFEu2NnN+vV8ki516+lQ+DxfuQ7kp/P7n8ZP6/xmR1rRyncmAa10VAbpt18t4e6Trwn8jFcOGZG7ZgahYiDCMMs1VdmXwlbt2yxJgKINE5lwLHhZ0TkVvNDgm0FvbrlOrv+qF4aeUotTZocZC6s8mdV/Z9JwJJ1Svp//NnegpmNht2ZlVLMaYRMYqzJa7U8l6Vwo+eSGe7apAT4Ky1Yx1s+KcEtQTKrkGzUTfRwMhGYiq3hx2yyqhQSs8ZjiMD4yATbsCicXXB8RRaIjhcgNgbgIoOaHJvTaC7wEGzuNO8NBl5jU2woUJ3a8jxjV9deQbTBIoQWIEyFMo148583w0//+CkbeZXeFNNGxn3O/NPayhdimQHeR+nbi5EvNtp4h/9UmDJ/tPzGKJ1ekIoykmcXKt4zqPGcedEbDTDBAXVp+Nq8ebN1fKJ5YLULs0FnpATbKnqvpmKnPyKXiq40olUUdvQn6y+0c+HlIq0owso1Y9w268ckwlbRSdbgUMrCjcaX7AqzVGlmvBs7TSne4G1oJpme2rc0abxSDEtSpstlF4NYDN2366VUbHrx8FrOJBoGWw5LZXo0wDvYcqNbN7x1/yraHuSdnxJqDU4bLTphAvB6+/HHv4c7d/4dYNjLiQLsMGVZA0sT2JVa3i0KPdar2c1N0nnN3032xegbMje4yWHpQNpYwJFa+M6fPbL2cja9YTWnO+u87BJsdSit0GWq6t/8nikXbFVRO48qFL3rynViEmEr9KRYgt1OU6X4mfU1nnaJadJoCZLNIMymJyA6h8icF0pnExeyWcLFcFpV0GxY42Xu4kGzZaQ6Y/NALKy2C0wv93+ivQEHbVttWmLPQad476jLjZyXAL02KQIDCWBqAjzfaFbL7/fv37eJChRwbBZiVylTlmmtKX5OrWn4M+s1PRWKpoNpm0SAFGlmzzE9belNfKWROK4f0bS1LtSym8m16sOm97EIiEC3BKqbE/KmBMwmffzooV1AHuL7Q3S2PbLiZ8zV9QsKUqhPwqPHaKTxTrg8IuBNPul20iPM6m3sbr/oBo8UJi4yuKhAiKGbzSwEpjeYFcEMvZ/i9w3TM9nsz7SDLXdjl1Dr9uzS1toiQFNelimk3d02KuvBA/tiOpTbTQUbu6AZLcPvbCwo+w2y/kyibPQrqAjbaEZaQgREoEUCacQttRew5oQ4ngadbhBsmKMIY1DU4fz22wPzdIJww//DroAGodks08wyxOcOpg80B+DhEwU8KsZRPGY5YKNt4JgO36cXw0sv+Z39DO7w4/8zMlBVo6aIWosniVa1bAngvcg5pqN20icQLO+B6qOOYTn9XYJtOb0a2hcRWGME8mgYDty7MrPUC+w/4lgd+rohuob0qM0wfQwz0Gc+jzDWvkH0oTCao20KETZ0aKJvGh1qcbxOPhbKIwD2e6xH89me0eDWLAb8eemsT6ZbZc2xxk5cHa4ILAEBCbYlgK5NioAIDCdQrI9xMWf/VswjTVMzmUWN2dv0O6i5LYc7CJZNazNbglgk7XvodWh8SJjpzBUBEVgqAhJsS0Ve2xUBERABERABERCBmgQk2GqCGmcxjBHZt29fuHr16sin79q1Kxw7dmxi/jIoEj1y5Ei4ePHiku/LyB3QAiIgAiIgAiIgAgUCEmwTPCEk2CYIV6sWAREQgVVE4MKFC+Hw4cNhx44d4cyZMzZqiY+5ublw6tQp+/X48eNh9+7dtY+c6x31hP3794dDhw71bbMqmJBe27Zt2xbOnj0btm/fHm7cuBH27t0bbt68OXRzVcc4av/0d1RzVA7uE5o2CEiwtUFR6xABERCBVUDg889DePAgBIiiV1/tO6BBgi0Va32C7c6dEObmQsBIJqy/4jEJwZbukwRbd+emBNsEWaeCrequKE1TjkqJlt+0Vbs9ah3pc5pse4KItGoREAERWBsEfv7ZxdXZsy7a8JXMvqwSbGnE6vz58+Gdd95xVhB+WBe+9u71db32WieCrRxFk2Dr7vSVYJsgawm2CcLVqkVABERgJRL44QcXWqgnhtA6eNCOokqw8Ua9cDP+5Zf+/F27/PlvvDGUwrBU67AnVm27qhZ6kGBrmrpdiS9l1/sswTZB4hJsE4SrVYuACIjASibw/fcuvL75xoTXha1bCzVsGODOejATP7du+fLvv+9C7e23ax19m4LtypUrYc+ePYXtSrDVehlaWUiCrRWM1StpU7C1vZtKibZNVOsTAREQgTEIfPutCbH/fPddOPrkSbj+4YfWdHD69GlrNPjT+vXhz0+fhg1vvulC7b33Gm2kLcGGjdJpAE0DO3fuDCdPngzjpEQVfWv0EmYLS7CNx63WsyTYamHSQiIgAiKw5glc/uyz0DtxImxaWAhfz84aj0/v3Qu/e+utMHv0aAgffzwWozpNB+UOUWyonBK9dOmSRQDxgODCA79LsI31soz1JAm2sbDVe1Kbgk1NB/WYaykREAERWIkEKKz+cvdu+OO9e5jJEf46Oxv+9tFHfTYfTY6vjmDD+spWG6lgO3jwYDhw4IB5irKejgJOgq3Jq/F8y0qwPR+/oc+WYJsgXK1aBERABFYRAUbYtk1Phy0nToRr166FjV99Fe72euGXTz4Jfzh9eqyjrSvYsPI00pYKto0bN4Zz587Z9tmtyvWqhm2sl2WsJ0mwjYWt3pMk2Opx0lIiIAIisGYJDKhhm5mZsZqx6XPnwqe//ho2vftu2PTFF63XsKXXqbQbtSqrkwo6Cbbuz1gJtgkyb1Owtb2bajpom6jWJwIiIAINCIzoEsWkg7Qrc+7118Pvr18PUx980GqXaF3BlkbScJQSbA1e65YWlWBrCWTVaiTYJghXqxYBERCBlUiggQ9b2ffM0pGXL4/lw1YHVVVKlM8rd3aOEmyjtlcwAh61sP5uBCTYJngiSLBNEK5WLQIiIAIricAYkw5weGmULUtZ4g8tTzoY1HSATVXN/pRg6/7kk2Drnrm2KAIiIAIisNYIjDlLtDLKxhFVLc0SrRprmNawVUXDJNi6P4El2Lpnri2KgAiIgAiIgAiIQCMCEmyNcGlhERABERABERABEeiegARb98y1RREQAREQAREQARFoRECCrREuLSwCIiACIiACIiAC3ROQYOueubYoAiIgAiIgAiIgAo0ISLA1wqWFRUAEREAEREAERKB7AhJs3TPXFkVABERABERABESgEQEJtka4tLAIiIAIiIAIiIAIdE9Agq175tqiCIiACIiACIiACDQiIMHWCJcWFgEREAEREAEREIHuCUiwdc9cWxQBERABERABERCBRgQk2Brh0sIiIAIiIAIiIAIi0D0BCbbumWuLIiACIiACIiACItCIgARbI1xaWAREQAREQAREQAS6JyDB1j1zbVEEREAEREAEREAEGhGQYGuESwuLgAiIgAiIgAiIQPcEJNi6Z64tioAIiIAIiIAIiEAjAhJsjXBpYREQAREQAREQARHonoAEW/fMtUUREAEREAEREAERaETg/yIQ3DFcGIUr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data:image/png;base64,iVBORw0KGgoAAAANSUhEUgAAAU0AAAC+CAYAAACxgV3HAAAAAXNSR0IArs4c6QAAIABJREFUeF7sfQecFeXV/jO31+2VpYMKiL0QY2LXWKPG+sUWFWvUSLChKGDXmGg0nxVN9FNjidGIsRtLrCiKhd4Xtpfbe/v/nzP3Lpd1y71bYFfn/f1WwJ15550z7zxzynPOUVKpVAra0CSgSUCTgCaBnCSgaKCZk5y0gzQJaBLQJCAS0EBT2wiaBDQJaBLIQwIaaOYhLO1QTQKaBDQJaKCp7QFNApoENAnkIQENNPMQlnaoJgFNApoENNDU9oAmAU0CmgTykIAGmnkISztUk4AmAU0CGmhqe0CTgCYBTQJ5SEADzTyEpR2qSUCTgCYBDTS1PaBJQJOAJoE8JKCBZh7C0g7VJKBJID8JMEubP4lEAoqiwGAw5DfBEDxaA80h+FAGa0myeeMRJMMeKPEQoDNCby2CzmQfrEtq8/6IJMD9FQqFUF9fj9WrV2PNmjXyd4/Hg3g8jtLSUowbNw6TJ0/GpEmTUFJSIkA63IYGmsPtifVxvdzQcW8dUm0rocR86iyKDopzJHSl22vA2Ue5aqdBNMlIJIJVq1bhlVdewcsv/wsrV66A3x9ANBrrEJFep4PFYkFFZQX23HMvHHfccTj44INRWVk5rMSogeYgPi5uJl9rPTbVrsWm9hbYjDqMqRkLZ1EFDCYzjCaz/KnTGQb9i8u1tK34GK4Vn3aYSK2bNiFhLMCE/X+F8gk7DqIktKl/yBJYuXIlnn32Wbz22mtYtXIlXC4XEslkr7dcUzMCZ555JqZPPw/jx4/v9fihcoAGmoP4JMJBH5b+999YuPhTuMMhVIU9qDbpoDdZYLDaYTAaAaMFitEKk9kCq6MAOrMdRqsdRnsh9PYiGKxWGHm8yQyzzQ6jyQpFp4NOp88baBuXLsSKN59BoKUOkYAPG5avQvGEKTjo/KsxapefDqIktKl/KBLIVJKkWU2z+/3338fTTz+Nd999F83NzR23WVxcjNGjR6OsxI5UKoJQKAKPJ4C6+lZ4vGlLBwCPO/nkk/G73/1OzPbhMDTQHMSnlAi58dkHC/DJd4uRiERgq10Jm7ddrqjTKaC5ouj00OsJgmmLWdEBeiMMZgsMRpN6rF4Po9kEk90pgCqWtcUJk6MYVqt1C6A1WJ0wWKwqKJvMMFk4jxnJZBL1Sz7H+g8XIOZuQsgfwMb164ERE7DfmZdj6p4/h34Y+pcG8fFpU/cggbq6Orz00ot47LHH8PXir0Wz5H4eNaoKe+61J/bddxr23msCKitsMBpUv6Xb5cEXXyzFglc+xEcff4OWNrf8/8ICp2icl8/4/bDQODXQHMRXg0Dla2/CpnVLsGHtSiDgQ4HFKleMhkII+f2I+N2IeFxIRkJIxmOIhEOIhYJIhvzybw7Ok4gnkEzEgVQSit4gWqoujbQEXZPZCIPRAJPRAL3ZAr3JKsfwx2SzI1xYhXqzA7qgF9VBF1zhEJYFInDF49hh5ATsN+0gjBgzXrRaPc8xW2Cy2ORadB9krjWI4tKmHiYSWLt2Lf7617/iiSeeQG1tbQfwTZu2N04/4yQccfjPUFbqAOAHkgEgnlDvzGBGSqdDe0sr3nvvC/z1iX/j/Q++hN8fBE31iy68CNPPOw8VFRWqYjBEP+IaaA7yRk2kUmjetArNtSvlSnZnMYrLR6KgpBJGs2WLq9P0iUXDiAT9iIaDSMRiSCRiiPgDCLtaEPK1IhkJIOz1oLWpCWFPO5JBL0LudoQ8LsSjEcRjMcQiEcTjW/qUjIWl0O+8B5JjxiIZ45x+BFva4XC1YpQuBJtZD53RDJPVArOFoLulC8FMrdZRAL3RhJTOKBqvpaAY1GxT1JatNljthaLZ6jJAayDY6gdZwtr0W1MCDQ0NApgPPfRQB2BWV1fhjDNOxDnn/A/GjxsBY9INhFxI8aOf0qngl0oC7BFh0AM2M2CxYe2aOjz84LN44slX0dDUjl122QVXX30VjjvueLGghurQQHOQn4y3vQn1a5fA72sTAEklkxJt1BuMcBSWoaRiVJcAmuuyOgMtATXoakXM24KwtxUetxvetjZEXY0I2+1oLShDKJ6Azu+Bbv1qKI11SISCiMfiMBh0MHBTgx4Co4AnNVij2Qyz2QS9yaxqsAa9uAz06WP5d/4oeiMUg0nO7fDXWpywmnUwkZ9ndGx2JVhs0Fud0FOblaCY6rfNBMj0BtMWvttkUtVWNBDOdWcM/HHt7e148sknce+99wqdiGPChAk47/zTcPppx6KmohgItwExD5DgR1sHdDCK0n/pAE8DYHdg7cZG3P+XvwtwenwBnHDCCZg161rstNNOA38DAzSjBpoDJMiupknEY2isXYGmjauQ4mZJD355hfQrQKDAZLWhoLgSJWU1sBeWQG80D8qqlq/4Gv/9+C3UN2xELBpBMOhHzBvAzlXVmDJ2FMKhCLzNDQh7XAgHAwi62xHze5GMRRGl9poGVoIoQdFsMcNRYIeJPlQx561bAClvIplIm2a93JGAsMmyJejyHKMFsJeiNpGCNxzCjpUjsOPOu6NolEaTGpRN0s2k5F++8MILuOOOO/Ddd9/JUZN2GIsLL/wNTjn1JFSVmJEK1tPvRLsaCn3zmZEiLSmu/kssD4UtI0TxhN2K5evqcPvtj+PZ599GZWUVrrzySpx99tmw24cmf1gDzUHceQFPO+rWfgevqwk6A2lFOgFKAma2v4baJ/2Wik6B2WpHQVElCkuqYSssFg1soHw7BM2P3voHXN98Dn8wgTaHA8YCO4444hQcdMDRWwSCCPjRcACRUBBRvwfB9laEve3we93wtjfD3666B+IeFyI+r/hhCcR0KRh0KdFa1QDWllqqiRprWlPl7zsPgix/6MMVzDSb0GApxIaUCcWRMPadUIVJu+wIY81uMJRM0Hytg7h/s6detGgRbrvtVixYsEC4l/RBEjCnTz8NVSU2pAINSMV9hMMtARMqjzOV8ABIQNEXQlHUrCBRJPQ6wGrF+58sx823PIr33vsUU3faCRdddCGOPfY44XB2tf85ZyAQkIh9U1MTgsGgzGkymVBUVISysjIhz5vNA6+AaKA5SJuOINhctxqNG5YjEYuKNmm2O5CMJ8RnGY9FuWvSX2XVdMmknBFECaAmsw2OghI4i8phLyiB2eYUs76vg66C1f/5B+q/eBftrS5srN0IQ2EpDj73Cuzxi1/1CZwzWUa8J2qnsYBP3APtzS2IeFsRdjd1aK8RvxchrwepeBiIxxBPMq1OB4tZL0Eng9kMi90OZ1kFzMUV0BdWAI5CrPd5RDvewabHXlN3QHFVDZSSiQKaA/VB6atMfwznEZweeOB+/OEPdwlI2awWHH/84bjyqsuwy+RxQLAJiPm5g2U/dx6iUabiEN2SnOQUoTU9+A4YjQjq9XjltU9x5x1/xaIvl0r2EANLBxxwAHbZZVehLzkcDsksIg+UvtVvv/0Wn3/+OdatWwuv1yfvVDIZh9lixejRY7D33tOw3377Yffdd0d5efmA7RUNNAdp10dCAdSvW4K2plro9XpY7E7hWWbAkcEaBnsYvCFIqibN5g0nfDjJ26UPFAKWZhvN+CqUVY0VkOHIB0S5prXv/xObFr4pkfu6NesAow37nTsTOx56wiBJYvO0sUgY5K7GYxEEXC74mzbB72pGS/16+Bo2wGy2oWDsBNgrR0iQjPKIxaJY09SAVRs3YFQygv13moiaSTtBV7YDDAU1g75m7QLA4sVfYe7cefjXv/4l4thxxwm4fvZMnHjCkdBF24FwOxRxP9EkVyTTTDYtNrukUhmYVLivs1ydmQ7iNjO8sQSeevI1/Omep7F6zaa05miUaHpFeTmMRqNQm/w+L9ra2oTvmZ1x1NWz4rlHHHEEpk+fjmnTpskc/R0aaPZXgt2c72qtQ/267xDyeUXLtDq21BIJCNRGJdpNmlEkrFKKODoBaAZoWfTA6iyEo7AY4QDBJwaL3QG7owQOZ2ma/K5Gr7savMbaj17Bxk9ehb+9DXVr1kJncW410CSTIBGLIB4JIhwIIBhwIxTyIBYOg+4AfiAoE5VapRZ64L3EdSY0tbYDbXWYMrYKNTv/FIaiMXl9MAbpMf/gp43FYuLLvOWWW8SX6XDYJFI+c+YlGD+iEAg1AMmomOWEwhToVuGPAQpU90sq7d9UgVX0zq6HzY56lw933fU4Hpn/olCRyP3k6JxhxMBkaUkBqiuLUFlmhc1iQDRpFLdTQ5MLGzc2yvmiWOh02GuvvXDpZZfhqKOOQmFhYb+emwaa/RJf1yfzpW/atEqCQPTPEdioaap42HWBgkQiLlQh/tCc7xw4ygCn8CVT5G4mZPuJlipp5Dro9QYYLVaYCdLWwjQFyCZamxDlFQWbPn8La957Ee76jdi4ai0UawEOPP8q7HzEKQMmCa6NAJ2hTlG7JDhGwkH5QGQAUgICJPh38ZHgYjgPPwYjxu8oDANtbH0J0Ay+++4/4uGHHhbNjtHya665DKefegTMSRdSMU/a3E67mBJ+pOIuQO+EYixRQTIZkT8Vhcka3RToSLuqGFH/+Ku1mDf3AbzzzkeYssMI7LRjDWKxONrcUVgsRowd6cC40SUYP6YU40aXoqqiACZHORRrFVIwoaHRjXff+wrPP/82Fi1aimAoLILj2i+99BKcfvoZ4u/s6X3sSdIaaA7CPiRI0DRvb9oo9BvyGxlZJoDG4zG1RJbRLH5L1YxRRyaqnogTQMMqgFIDS9Ntsv1FncF3szmvamjqF12RQAmDUKTwGEwmiYYHm+oRbGuFq36jXHeHA47G2N33lewkUnqYrSTgzIIeDF4JTUQFZ9EEkykBNJLvCfYM/pBfylx6Rv/dbY1o2rgS8Wg4vRa5OxUc0yCZi9h5H2XV4zBi7JTvcVpzOV87pv8SWLZsGW666SY89+yzou0dcMA0zJ1zFfb7yS5AsBFKMpQFhGSFRJFKhqDoSBmzSdQ8FW0U4FRMVfL/utU2uW9NJkQNOvzjxfdw6+1/QzTkw1mn7I0Tj9sVZdVFoPJqMelg1ulgILPCUIyUQs3RCiVlAHT0kZoRjwNrVq3HU0/+G//39KtYX6umeBI4Z86cidNPPx1Op6rI5Ds00MxXYjkc38HN9LZ9zzQnyESCASRicfmdyWpNk3+/b7YQNAi0jErHo1Ek4tHvUXh6C4RkcoUz5q6kbTKSnwYvyTaKqcDcAWhpyogYXGnNWIJU6YinaLdp8zkD0MlUCqWVY2B3FqGtcYP4LruKjucgPjmE81I7rho7GRUjtIBPrnIb6OMYNZ83b55EzTmOP+5wzJl7FXbeviZtmsfSpnnHp39zMChFEI0jFdkIJeEDLKME5Hoy0+UtsFnQ4gvhqSdfxf0PPI+WFg+2G1+BffYciSMPnYJpe05BobMcSFmg6OxQUtRguSdVt464VskLtjngDoTx1JMLcM+9f+/wkzLAdM01s8TX2ZfougaaA7zL+LK31K9Fw/qlEuRhxJymeec0RFJ5wn61cIHF4RSTutshGRXU7lSAo7ZKE55/F9J3RlvtxszN5xY7QLaXk74H1ooCs80h7gKa5b2BeW9r0kzz3iS0dX7/0UcfCWi+9dZb4hs89dRjcf31M7H9mHKAvMwUQTOLk7nFsujjTKnmejIMxVACRcdMn+4rIMmnmfvYZII7HMWiL5fjvfcW4etvV4MMtQN+vjuOPOSnGD+qSg07peg/zfhKs0x/xpv43tgdaHZ78dCDz+LBh/4pmUf0hx533LECnLvuulvegtRAM2+R9XwCAx0NG5ahadMaAUoCJjXKziBCs5fAEA74RfNUzXhnR5GO7q6SrfkJn5E/BFKCaJymkZpx1Hn0F8RyEVN2BZxcju/pGN5HccVIjBi3Iyy2vplR/V2Ddj7w2WefCWiy7JvJZMQJJx6Da2ddjh0njujCPO9KYipwik+zO39mV6cJFYnaogVxKAj4AogmUrIGC5IwJZJCkO966CQglUp4hROq2Evw7bKv8Ye7nsQLLy8WHycpTDNmzBASfb6BIQ00B/jNCPk94s90tdZLdJdASH9mZmSCNwQFydHW6yVaHE1HkPlv+h4Z1MkJ6PhVTnuJhCSfIYfT1xiPIRmPq/8v4xft4n5zuk43cspVM+Xp2YCf/e/OU0vUXKdDRc0EVI3eYdAypAb40f8gp+tMNzryiIMxd+5V2HPnCcLPVH2aPY2uKUhdn5HZyenfilteAYx6FUCTEgEFmGUmaZo9j1QiKICtGAoAJYS33n0P8+54AR9/vka0Zprns6+/XqhI+QwNNPORVg7HZvszmUdN0OxcmINmdjQckh9qnGbWzDRbBSgkwJJOPewpstzzPs0CUknXzIBpGkDTwCrXYhQ+u2BslqmfbfZv8ff0xdX16VSyiZS5U3l6EnxivU8Guvj7dGApk1rH+6N2Tb5m10pGSoJK9GeWV4/P7eORw7PRDslfAiwwzEwg1swkJ3LnnScJR/P4Yw6GPuoCoh6AJnK/KxJ1jqpnaZHCWe4UeO/leurZ6n+F+mSKweVej4cffQN/fug9MdMZFGKBEEbT8ykQooFm/vuoxzNaG9eLpklAJFj2ZHLTpA76PKpvU1FgsTkk0i4gK27MzEMfgEWmNdLMTB3ZR+lgU4bipEbhu7keMVA2qwqM8ve0HzVbW/1eZH/zRTsmJjsg5PeJNtz5eAI55TBi3FQUl2kE9gF4+n2egiRyZgPdd99fJBuIFY0uv/w8nH/+r1FoTqa1zZhKaM/H/N5iRUwvjiCVCkDRMamBllkPfM487yalkNDOAFEDPlv0BW6+83W8/s4y8W2ec845uPKqq8Vcz3VooJmrpHI4ji87i3M01i4Xs1gFTZZT6yELQVHEJxliiqGPDahiMJmtsBcWS2CF4JTN2cxhGX06JF8TvWNLd+tX6nkZ1DZ5z6q2vaWWQTky/75m/FShMGlj20mAvX+efPL/cNttt0tlIwINye3XXHM5xteUpCPoIUZd8vNZfg80g0jF2iRQpPI7B2ZIJhIj+MkgFMWH+saNuO/R9zH/yU/Q1u7DoYceijlz5mDffffN+YIaaOYsqt4PzA4C8WiamL2CZnpaAgeDOjRbgwSTSAhGg0nA02Kzp03f3tcwXI6gi4JZTdGQmrWRPajtllaORvXYKVLARBvbVgLZEXSuZI/dp2DunN/j6CMOQirkAmJeKFLFqCvieic/ZTe3IsGiFNv8UmNlJlH/NU11hiQQdwsgM1Mpijj+/q8vcNvdb2LV2map4Tlnzg04/vhf5SxkDTRzFlXvB2byzdubasVsZcFe8Wmacq+0ImRypISXSVChGUu+ImlJ9JEOv4anXcuNwEi3BGXWGTD5bwaBRoydrAWBet92g34EewH95S/34e6775Gcb6ZSnnfeaZg580KMYIX2YAtAQnvW7hTAoutmC+zrDggzDssMdan3IE/vN50m2pMfKmmd/CMAxRjGfz5dgXm3v4r/frJGzPKrr74aF198ce9TZhScVD7hz5yn/XEeyMg5S8G52+rli5mJnncOBOUqHTUbh73KYwKkOUfUc73ANjyuK00zQ+Zn2impRiUVo7Ug0DZ8RtmXprZ58003CV+TmUF7770rrrtuBo449GcwxKhtMp2SYJf5rKt56DSLoTAoaEsDaP81yNxEohLrkYoAOqYQm5CKNUPRteKr5Rtx851v4OXXvkFpWRlmzLhcOJu5Dk3TzFVSORwnkfN1SxHwtslXtieeZg7T/aAPEdD0+6TSU6aeKGtvFpePQvmI8bA6WHfxh6JXD99HmdGpvF6vtLm4++67pc0Fm6HRt3n5jItU32aQqZJZ2qYU2o4iFWmUm5cUSsk93zqgqV6FzA5abqwilgKiTYDShGUbWnHbn97Bcy8tgt3uwCWXXIIbb7wx54ekgWbOour9wI7KRn5vR1sGEtu7ygjqfbYf9hHZgSDyWNn2o7RqrEZkH8KPnfUrqW2y6hG1TVJ2rrjiIpz+66NgN0SlL5CSYjPAdMWjVBSIbEIqGYdiGdlz3vmg3DeBO4RU3MP2rVASAUBpxuo6D27+41t46vmFcDjsuPCiC3H77XfmvAINNHMWVe8HdgZNfqWNRjOszl4i6L1P/YM7gi4HUo7osyVoMuvHZLLJnyy4TE0zn1qhPzgBDaEbymibDFS+9NJLuPnmm/H111/LCtUCHjOx/757IhVqQUqCQkJKU/OAoiwdFwJM1VD0NNEHwl+Zq3AUpGJNahDIUJhO5fRjfZMXt/3xLTz+7EJYLRZMP2867rrrT7lOykykPnJGcr7Ej+dAV/Mm4WiyWAWJ3pnMlu5SKX88kvn+nTLQRcqRVLBPl7gT/20ygaLSERg1YSeNbjQENwhbS/z5z3/Ggw8+KBXUWcWdZjqruE8YVYJEur6mnsU6pLBLukMBqx5JtvjWMc/VTUW2UQtSbCNMrmbcA8UUw7Jat3A1n3txkfg0L7vsMlx33XU5S1sDzZxF1fuBbU0bVGJ7KNhBEZJqPenMIKlpqQ2RQHfkdr5oRWUjJBBEbVMbQ0MC2XUFmI9OM5356DTTJ04YiStmXoTTTj8ZzU0b4PU0SkENJ9MfE2kaUUe5wq18P9L5IIRUrAWItkOx6vHfr+olev6fD5ZJryOWipsx4/c5L0wDzZxF1fuBXYGmfPBSKTFBydnsT7m03lcwfI7IVHkikT074MN/k6PJbCCNozk0nyerub/00ou45ZZbO5npV8FoMmHFssXY5yc7YNKYSiBMS2IrBfQEmBWA6buiaJLvmUQq2gJE6qEkw4DFiJf/swJz73wdi7/dKH7ZWbOuwbnnTs9Z2Bpo5iyq3g9sb64VTZMEdTUPWx0ETckxt9mlivuPPSosHM1gAJGAX7KdOvdG0ojtve+1bX1E5x7ojKZfeOFZOODAg/DF559j5ynFOPrQvaFjV1FhIn2/b9CA3oM00lILe7CtSiqehC4ZBaJtEjWXwiJGPcJQ8ODjn+GOe99GU4tHmrfNmTNXinfkOjTQzFVSORznaqFP8zuEAr6O6Hk2cOoInHaHgOePGTgJmvywsCxeNmhmPi4VIyegWqtulMOO27aHrF27Fvfeey+eeOIJ8W8yU4j+zcbGZliMMZx7zrEYWVqIVIS90Imcmb5BA+nXVDOOMsWL61rdqF1fj5pyA0YVp4CwG4q021AAhxXLNrhw8x2vij+T44QTTpBKRzvttFPOwtRAM2dR9X5gV5Sj7LMygSHmlP+YgbO7FEqRj94g5eAqR233vQ9P709AO2JrSCA7dszK7uQ4srI7tc3DDvu5tNCNhP246KITceC0nZDyNyIVbwX0DiiGsgEy1kme52C2jwLFZkWzL4Rnn3kTTXWrcMrRO2DquBIgls4GshoR1Rvw/ItfSwrl0hX10uWSPYMuuuhiaRmc69BAM1dJ5XBcR1k4X1u3L7yqTSkwWVVTvXNF9xwuM+wP6a5YB2VDmhFBs2IkQbO7iuDDXgQ/mBtgH3LyNklDYrdKVkEieNptBvz24hNw2smHwhgPIRVukawcqd7e76QFtboWK8KnGNyxlSFuKcdLC/6LRx99Ab/YfwwuPGMaLFRC6R7Q66BYjfhyWaOQ2l9+/Rspc3fggQdi9uzZ0hvdwPYYOQ4NNHMUVC6HZadRsp5kdyPzpRZ+op2tfXN/YLmsY6gfQ5oROZpsB9LZn0nQrGZfoJqJA/ByDXVJ/DDW19LSIjSk+++/H16PR26qqMiOSy8+EZdedBJK7DakolG1JXq3rTFykYXa7I+ViyQ9M7xBzScvnoCFS1249ba/AjE3Zv3+YEybOhIIRQUwaZavr3Pjwfn/xePPLBRfJjXL3/72YlxyyaUoLy/P5eIdx2igmZe4ej6Y/MyGdUvR3rKp1xc+A5xqMY6CdFGPgfT1DOCNDfBU3dKNmAxgMqN63BQpPqyN4SMBmumkIdFMJw2JbSl+fephuHbW2dhuVCUQSvsV+8jTlN7pTMtMMJfdCCT8QGgDFFsh2uLluPsvr+AfL7yNc8+YhovOmgYHu1Ky5qvNjKZWP+Y//jke+Ot/UVffKuXtjjnmGMk332OPPfIWsgaaeYus+xOkNFztCjRvWvO9qHBPWif9eCz/1lUvoQFc3pCYqiMIFPRv0b6YiyNHk26LEeOmSGdLbQwfCYRCIam7eccdd0rdTY6jj9wXc+acjz13ZGuMcD+YR4o0SUvF2gFmGOksAFMzU16gYCTe/rQR8256HKWFKcyZdSR2n1wN9vCNG3RYX+/F3578An97+lMBTII5zfIrrrgS+++/f4dZno/LQAPNAdyXDHA0b1qFxg3LpR94l73Ju7oe/Zw6nbS8sNjtUlIuux/6AC5xm0/FVLxwN8WHCZpMoySxnU3VtDG8JNC5NcZP9p6KOXPOw+EH7KFqmn1KPlS5lyy6kQpvkqwemEpF61RsJqxpVnD7Hc9Lx8oZFx+A6WftBbPZAH84jk8XrsPfHv8Er/9nmRQcZkk7AubFF18igGmxWETA+QCmHK+lUQ7sxlQJ7ksRDX2fq0k/J81PqeTOLydb8rIBmnSSZHXppARCGCAaTK0zU1WId06yfQentE+bOj/5RSNhqW7UbZsLO0FzKorLNdDMT7Lb/mhaES+//LJE07/88kvsuvN2mHPduTjuyH2BWCynZmhd30W6zFy8XTRMMJhksCCEFJ598X3c+YcnMGliIebOORY77liNr79Yj2f/8SVee3uZFBqORKISKWfbXra3YNvevvQ7z6xNA80B3mtdRdBVqpFewLAz1SjTq4cdKWPRKGKRiLTiFfC0OcByaQM9MnUr6VskWIuWazJJsWMB0HSf9QG/bjIpHNauqrXzWlpvoIGW+NabL+Ojr6+vx913/xHzH5mPkaMqcP115+DEY34OfTSudpHsc+ScJnq6Z5aiB6x2LF62Fjff9BBWLl+Oq353CHbbZQxee2spXnlzuWT7eLw+MccnTZqEE088Caeccgq2337+l5luAAAgAElEQVT7fgtFA81+i3DLCRgMkha+zZu2yD/PKY0yDVbUPmPS0jcukXUWMRaNsM8brvub5LUIYuzVw2E0WWC0WDYD6ABqn7wGo+b8QHR1LwRNh7MUI8bviIKSygF+Mtp0W0MCTLGkb5MplkWFZtwwezqOPmQv6Bg97/deYhGcOGA2IJhS8PjjC/CHPz6JEZVO/PKInbBidYvQiWiKM9gzsqYG+/z0pzjppJPFHM+3v3l38tJAc4B3UudgkOozUTOBpNdPjsDH4+gjJXDyR6fXwWAwDk6vIPYnihM8AwKgvK4K1mwtbIHeyB7smTS4vglMmsf5vIjFtqQZZc+mgWbfZDuUzspuxEbQnHuDCpqSg94v0Eyb6AkfFIsJi5Y14+ZbHsebby9EVZXaiK2uvkX+JJ1o331/hjPOOEMaphEsycPMLjrSH5lpoNkf6XVxLh9MS/1aNK5fJgDBIaa5wwmz1dbnqxHIuOkyvdD7PFEvJ4rmyZ7soaB0yVR0etE6DTTf+ZMG7gz491ZZkMfFopEueZmdl6KB5mA91a03L6PorPB+xx13YNzYUsy5fjoO3GfnAQBNtvmNA6YoXJE4Hpr/Bu6771npX54ZJNUz0HPGmWfhJz/5iYBnf3yXmqa59fYNsv2a1NBIKWKDNZrow2JkNM9wUNU84+w0qDbKopuAIMoIP/2u/PcWPdDTBUrEb5pMiI9WALiL/uZdgabWundY7JBuF8kmbOyTziZse++5nUo52mmiSjnqj6bJc2mlmYz4eNFyzLvlUbz5zsKOdUydOhVnnnkmjj76aIwfP35QwDJzMU3THIQ9Kn7Ntd+lSe7DEDSzZLJZ8wwhGWcrAxU8OzaQTgcWIhENOJ32KMGtZFJAUwrR5kjr0PqdD8Jm3MpTskgxA0EPPvAgDvn/ZvncOedjxwk1Apq5uqa6XDJB02xCWyiO+Y/9C/f95ekO3uU++/wUF1xwAQ477LC8csj7KhoNNPsquR7Oo1bVtHElmjauEuAYCPN8EJaZ15RbgGdC1Tz5EuRinud6IQ00c5XU0D2OlY/uuON2PPXkUzj5xIMwe/a5GF9dqvI0c/Tnd3l3PNdmwWeLV2LuvIfx+hufSI77oYceiosu/q34Lk0mtch3v8A5B9FqoJmDkPpySIavyb7e3dGN+jLvtj6HASMWEI6FQ/JBGMhNqoHmtn66/b/+smXLMHfuXLz88r9w/vTjcfUVp2NEsROIMPe8j8WIqWWajPDGEpj/15fxp3ueQkurR2pgzpp1LaZNm9b/hecxgwaaeQgrn0MDnnbpge51NwlokqxutTsHJ/qdz8IG6Nh4LCY1MWORkGqCK0q/v/AaaA7Qw9mG07A/+rx587Dws09x6W9PwoxLT0GJ3QJEYv1IowRgNeO71Ztw082P4YV/voPJU6ZIXx/WwzQyWWQrDg00B0nYW1CPkgmh7licBRJ9HtajE/GdkXFqnvFIJOd8++7uXwPNYb0zkF0mzu9txpUzT8dZpx8NOysNRQmafdA0yWfX65AwGfDSqx/h5lsew8pVG3HyKSfjqquuweTJk7e60DTQHESRZ3oGEVQYcWYEneA5HAdrYLKkG/1FbBRH7VnqZTPok0pJlDwS9Hd0l+yLX0kDzeG4MzavORAI4KGHHsJdd/0BleVOXD97uqRQ6mia9ykbiNxgBbAaUe/2CMXokfkvoryiBldddRVOPfVUWK1bn5GigeYg7tMOE93VJLSjfAnug7i0vKcmMBI0BRijUeFssgI9M4hUgEyBwBoJh8RsZ9ZPvv5ODTTzfixD6gRGzm+99VY8+OAD2GuPyUJsP+Rnu6Wbq+Vb9jDdxoK9fawGfPBFLebe+Bg+/vhLMcnpy8ynRcVACkoDzYGUZqe5OmcHMcOG2uZwLzrMohvM7olGQsLVtDkKJKdetM+UWoQkGmRqpppdlKvWSdAtKK5EzfipWs/zQdyXgzX1t99+KzU1Wcn9iMP3SZeFG58uC5eraZ4BV6ZMhoBUO0IpYP6Tn+LOPz0n1d9nXTML0887b1C5mD3JSAPNwdpB6XnVDpVLEQ761SIcaZJ7rltokJfXt+lFs1SkOlM44BPNkkPttulUqzil1N7mvG9WaM9F69Qygvr2OIbKWW+++aZEzhct+gJnnn4kZl19NsZVl0IJs5ZmvjuedLYoYE1g9cY23HTz3/H0M29iv/33x5w5cySXfFsNDTQHWfJsgcECHu7Wetk4EkVn//Nh1P8mU4lJ0jgZJc9aOzOekqmkAGMme0hnNEr2E8vgZYoOi8neqcd5Z9FroDnIm3EQp8/OOW9tacbll/0PLr/kRBSZjUAsnj9oZlryWk145c2FmHvjfKxd14Dp06fjd7/7HWpqagbxbnqeWgPNQRY9gaB502q1MHE8JumHom0Os4BQJsuHPE0h7Es6JQNC7NmiFoqlLsHfqUVGVIqJwWCSY+PxGCIBnwSMutM6tdJwg7wZB3F69kF/4IEHpKVvgdOEWVedhdNOOhhmgl9ysz8z87eu9c6s3wo30wR3NIb7H3gB99z7d4wYOQbXXXctjjvu+K1OM8oWnQaag7iRMlN3rrFpstgkKCRaG3PTCTwpNd1wqA+Cp1RECofEPKfLwWS1CoCqGUKb7yMDtAKSvMdO9TQ7+zo10BzqT7/79bFq+x/uvANPP/00Jk8ej7nXnYOjD91bLT6cBZq532FKuJmLl2/AzTc/hgX//hAnnHgirr/++m1CM9JAM/cnNyBH0rfXsGGZVD/ikJ5ABE2dTupmMhJNczbXgMmALGoAJsl0lSSlSrKebHbxa9KnqeqdKh2pY7DcXSKBkM8joPu9diBsdyGV23fUKrcPwPPZmlNkSO1vvfVWR2+gPaaqvYGkdnA+Ls20aR43GrDgjY9xy62PYX1tG2bMuFy6Rw5UXcy+ykfTNPsquTzPI2eTGUKMKFO7pL/P6iwUEPF7XDKbvaAIpnTfkjynz/twXldabEhVeZ1E9DNl53rLJ9/iYooiVCS2sAj5vYgn4jCRJWCzw2ixwWA0ZvWAVwGUINtVMWJqogRdgmZJxei870k7YdtIgIWHX3rpRSk8vGrlCkw/55e48qozUVNWpIJmvssiaBoN8MaTeOjRl3D33U+humasBIB++ctf5jvbgB+/1UAzGAxi+fLl+Oqrr/DNN9+grq4O69ev3+KGxo4dKw7enXfeGbvttpuUqbfZ+l6DcsCl1Y8Jpb3v+qVob97UMQvbWbB9L03aoNeFcMAPs9UOW0HRVqElSZFjabHBKvExKPRTmszS+kJAlD2mcyznRa2RTdMY8AmycVokRAen+DMJomaLTYj91KpF22Tf83S90YxACJqkZbEbZVn1uH5IWzt1a0rA5/NJDc0//vGPSMSD+P3lp2H62b+E06QHovG+gabNgmXr63HrrX/Dc/94G8cc80sBzW3FzcyW56CCJl8i9kOmn+PTTz+VNKt8Bqst/+xnP8Npp52GXXbZZVhFnDvfJwt3MIre3lSr+vckEq3roOmIqS78R4+AihQtzlR6zxG48pFt52OpLUZDIcklz1RuN7D1hdnc0fpCDO5e1iJAC/o9Yx3FjKPse5Qu7mHQG6CjdsqWFzod+O/sgsb0kVaPnYyKmonDzl3RH/kP53MbGhqkHNzDDz2McWOrMPu6cyQTSM+oOTOB8oHNLNOcUfObb31MouaXXXaZ/JSUqFXat+UYFNDkS0eQZCRt9erVA3J/1DxnzJghTuDh5vsj0Cxf8TW+WfwZim1WlBcXSFBkS+B0dKQm0s8ZDgZESxMfIbW+AZFi75MQsJlPTvpQhl9JHyU10Ezx4Y5+RTkAqHTdTCU77jfj0wwF/fLR4IcxGzQ5d9XoSagctV2WWd/7urUjtp0EqBiR1L5gwQKV1H7Dedhz6kS1HJwwK/IY6YpG7kgMD89/SaLmFVWjMGfODRI1Hwrv/oCDJis3/+lPf8K///3vPCSV26F8wS6++GLJOc3UzsvtzG17FLXMLz7/DxZ+9THKbQXYftQYmBx20SgzwEn+JoNDwt+UohgQ8zURTwhoquby1oHOTH8iSZuUMnBhpNIcS52sZXP7Cz01RRYgTou4W02UPYaQEm2WhPhMmmX2k8l07SRgVo7aXiLz2hjaEuAze+2113DjjfOwZMl3OG/68bhi5q8xosjZtxqaxFibBctrG3HbrX/FM8+9iYMPPkRM861dAq47yQ8oaLIAKctCLVmyZFCfNJ3BM2fOhN1uH9TrDNTkBIja2jX45MsP0fjtQpRHo6iZshOcNaPSqYfq15gRdMmoMRi2uLT0B0oXV91awJm+oBTkYBk4RrtjTIsUc2tz9XYB9HTrC1ZwyvRR32KdKVpppCmxfYZah7On+6A/s3rM5GFb3GSg9s1wmCe7JxD9mVf9/nTxZ1oNStqfmeeHnpaJxYI33luEeTc+jBWr6nD++ecLob26unpIiGTAQHPVqlW4+uqrUVtbu1Vu7KijjpLrDadAEcGTASFX3Xp4WxsRTcUQj0e3ACGawcxP55/96qkyCE+ho91vGvi6ugS1TtKPshvAEfTZZyjD4ewJMOm2KKkcLRF0BsW0MbQlQH8mqxo9/PBD2GH7sdLn/OhD9xJ/ptrqRCWf9TQ6KO0SNTfCG090RM1Ly0dss7qZg6ppUsO84oorthpgZm6GfUHOOecc6PX6ob2zulkdzfbmTavQ2rAeiURMbZPL8oHMUbc7hmwjts3V29OaZ1YB4p4CRbloyXzRispGCGhaHYXD8rn+mBa9ePFXmDt3Hl5ZsADH/XJ/zL7+XOy6wxi1SEeWRZKLTMRFbjVjTV0zbrr5UTz19Os47Be/GFKmudxSqrdwaC93y/QpVlD+/PPPe5VLJhp+0kknYYcddkBBgZqDTU3E6/VixYoVeP755/Hhhx/mFGnn+X/+85+HBA2h15vv5gBGmV0tm9BUuxKhgLcjr5vNykxpsvhQzVMX8ExXb8+nmlFPstLyz/u6k7b+eWTDvPrqq7j55puxcsVyXHjBrzDj8lNRWWDP2Z/5vbRKmwVvf7gYc+c+jK+/XS1K0cyZV2L06KHD2+0XaJJS9Nhjj0nh0d4GqUNXXnllr4n2xHD2GWHf5Fx8o/RvXnPNNcMqMNSVrFjYo2nTKriaN6mcyXRRDJrp1DpJhh+qg/nk+VQz6tFUY1aQzYnCkmp4mxux4tP34GtuwMjJu2LHA49B5ZjxQ1UMP7p1kZ85f/4jws+0WnRqvvkph6r55vkW6eA5BgOCCjD/bwtw5x+egMVaiCuvvAKnn37GkIpf9As0SVYnDailpaXHDcN+xDSl82nczig8gZPlpnoa9Gn+5S9/EUL8cB/0eXrbm9FUuwI+T0u6746am26yqimKQ1XrpFmtFiD2q33S+9gzSPiq/gBWvP8Wlrz/DvxeP3Q61StWPGIk9j/tfEw79tdavc0hsNkZv2C+ORWn3XbdHnNnT8ch++2mNlFjvnlvzszMPWTUTasZtS1tuPW2x/HXx1/Bvvv+bJuXgetKzH0GzWg0irvuugv//Oc/e3x8/QnYtLa24tprr8WXX37Z4zVIfifxdbj6NjvfHH2drY3rxNfJiLX4OhVFrZDEaulmtTjGUBySUtlLNaOe1p0BzW/ffBnrF30Me0ExLE6nAHFzXSMSsTgOPOtC7H/GbzXg3MYb4LPPPhO2zDvvvI1TTz4Ms649G5NGV+ZZdDh9E9zPVjPe/eQbzLvxEXz++TL8+te/xpVXXY3tt99+G9/plpfvM2gyWk6g6knLZBbP7bffjvLy8j7fNP2bDDL1lE00ZcoUMRH6c50+L3CQTqSbgiZ7c91qtDdvRCIW6+BwEjTVVhND02QXrTMYUNtepHKv3C6iTBf1aPj6c2z6aiFi1FqZPSU56yHU19bBaHXgmEuvxj4n/Ebjcg7S/utt2uwmai1NG3HppSfjogtPQrHFJO0tMkHN3uaR36dzzWN6HZ569i3ccvvfEAonMePyGVKhfVsX6Oh8D30GTark999/f48yYb+Qww47LCe5dXcQc9ZZDur999/f4pDttttOGsT/9Kc/xcSJE+F0Ooes9tUfAdBkZ6+h5ro1cLfVC0+SJjppPUaLRYoaS1UhaqNbId0yn3shMV4lsvfMy8zEIoWupOjEn1u3bAk2fPweYn63+LoYaPK53HC1tMHvC2Cnn+2H4y6fjVG7/DSfJWnHDpAE2tra8MAD9+O++/6C8nInZl97Dk485ucwZFIn87GEuG+tZrQHw7j7nmdw3/8+j0mTJ2P27Nk4/PAjJGtsKI0+gSYdwAy+UD3vbgyk9vfcc8/hgw8+EJBkVsCIESNg2UrVgIbKw2JwyNfeLOXl6O8kmBIoFR2LbLC0HAtimNUA0hACTwFOv69HQrvU6EwkEPAF0OYNIOJyIbp+OQLNtYhFowgFgvC53aJp0lUWiyXk+f/ighk48KzLNBL8NtikrJ952223Sl2Jgw7cE3Ovn45pu2yffxO1jD/TbsHi5esxb97DWPDKh9I8bfb11w9JZkyfQJPUoEsvvRSkG3U3TjnlFPz+97//wfgZt8G+7PKSHeDZsE7Ak2Z7pgWFFARmmwmzBUx3FL/nNgZQAiJBk9F11fru3hdLk4+Bn4baBrQuX4xQ3WoEvT4pYceSeWaLGaFgEK2NrXC1+bHnMSfj5GvmYOTEoeXzGip7ZTDXQcuP/szPPv0EZ//mKFx15RkYXV6SM9WoY23cn/zQm4xY8ObHmHeLWjuTrr9LLrlkSBToGBDz/J133pFsnJ4GI98HH3zwYD63H/XcBE+a7azT6W5rkOIaaiV4paMVhSFdim1zgQ1xIG11uanFir3S+re3AJaY6HoDWtZtwIr334SvYb1o1JFQGAGfD+0tLnjdYUTCSex0wIH4xdnnIBn2YP23X8DkLMJ2e+2L7fb6OQpKKrf6ff5YLsh+QM8884zEK8LBdlx15Zk464yjIUUco2xzkkeQMl2gI5BQa2fe9ccnwSwgmubUNoeaaS4f/r6Q29kL5NFHH+12j7B803333ScEdm0MrgTo62PAqL1pA1ytdYiG1M6QGUc8AZNRd7ajoBnfUWw4A59bQRPNaJtkBeQyuGa/N4Cl77yO9Z++j2AgiGAgBL+XBUySKCi2oayyFMWlJYjFomhpaBZuq9GoZ18NTNxrfxx6/kxst8dPcrmcdkyeEmAtXKZOkqO5y04TMXfOeTjk57upUXPup3xBU6hG7bj9jifw2N9ewUEHHTzksoCyRZQ3aJJqdMstt/RYxYgUgXvuuQcVFRV5Pg7t8P5IgKDkbqsTgjyLGtNPmJ0DLv2I9HrR5NQyb0Zxn2SO+V77CVFM+66ZqvMpEkEP+70drX57u0eu0xOJ4ssPPsLqN15Fwu+BYrTCbtWjvMwJq8Mumqe33S2g6SgsQGFJsXwQ/B6vUJPKxk3C0ZfNwk779S8Q2dtaf4y/Zyk4muav/vvfOOmEgzB79rnYcfzItGmep0S4R2wWfLxoGebNfRgffvyNZAGRajSUsoD6BZq5BIGmTp0qoFlUVJSnBLXDB0ICGdOd6ZkeV1Na+1SLHqtl59JASFNep5dovKJXy8/Jv7OBVKea/FJ4oTsNIiXdgNJLV/sCpZL8U60ZSr+rNGJjplMuWgiLFEejWLVkOdYsWSHzmgpKYDYakHQ1wL1uBRJ+FxxFhQKYRqNRoutJXjeVgqe1FQ219Zi074E49vLZGDN1z4EQqzYHINQ/1s1k6uSG9atw6cUn49JLTkaJzaoGgfKwzDNUo4iiCNXotjsfRzSmE9ff2WefDavVOiRlnrem6Xa7cfnll+O7777r9oYOP/xw8Un82CLcQ/EJsxo8u2HSdPd7WhGPqoUUGHVXu0emwa6zRpnJ6CGwMkqfATsCbCfgkznSPwKYoqCqhYezATonwFR9C0JT2rhyNTatWIOwtx2xoA+mspEwlY9EKuiB3rURupBbjqMmmxnhQBCu5hYEfGomETOIDrvgSo0IP0Cbk7xsUo3+93/vR0mxDdfNOhunnHAQDOTTxsjoyAM1uWfMJrQHwrjv/ufkZ+J2kzFnzlwcccQRA7TigZ8mb9Bsbm4W0CTloLuhgebAP6j+zkhNLBoOwO9qgdfdglDQIw3R2MeHv+uuhXBf67nk9fJ0c3PrF36EVQs/hb6oGnqbE4j4YLQ7kXKmgzyt65Fy1cnZ8XBYeJwBvx/JZEruiX7QkVN2w7EzZmtmen83UPr8b7/9Vqq0v/DCCzj00GmYO+d8lWokVY3ydeWkxDRftq4eN930KJ57/m0cd/zxQ6YXUHciyxs0161bJ3QA1tHTQHOAduJWnIZ+z5Y1S7Dhq4/gaWuGvbQMtvIqGJjXbjCI5ilV1fvhyxyI26EroWH5Mqxf+CGSYT+U0pFI2UqhBNsR1ZsRs5VBHwlA17oOoaZaUMOkW8Fis0LPTobtLrS3tEOxOHHkRTPxi99cBL1xaGZQDYS8tsYc3BvsyHDjjTfi668XY/o5x2LW1WeiprQwnQWUp5ZJrdRuxdv/ZXm5h7F0+UbpzMCCw0M5u08Dza2x27bxNRhdJ1Bu/OYzNCxfDH9THeIR9m8BDGYzympGwFY+QgDGXFIGY3EpTGaLAKfakmOz+bu1boXBKV/dRtR+8Qm8zWomVMRWjnhBNQzJGBKKHhGDFYq3GYbWdTCmomDleJaW87a3o6m+GT4v/ahJHHrOBTjhyhs0GlI/Hx6L6LDr5N133y1dJ2fNPA3TzzoGZp2ezs78o+ZGIyI6BU8986b4Mw1Gh7j1yPEeilSjjPg00OznRhqKp9M0JYezbuUyNH/3MdpWfon2piYJyJAAr1CjVHQSONErCoqKHDAadGhcvwGhYAiFoyeiYPT2KBpRA0dZqZjEpC3RR0lQ4s9ga6KM8PvqN2LFe2+gbuUKJBPsiW6FafRkxO3lSMWjiMOAVCIOi78BOk8DwsEQXC3taGtxIRSIdTyag884R0jwRVUjh+LjGjZrokvujjtulyygPXbbAXNvmK5SjdhALYtq1JEW25N/U/iZJjR5/bj7vufw4EP/xO577Dkkqxp1fkB5g2YugaD9998fN91007BqRTFsdm43C03EIvC1NqBuxTfY8O0iuNcuQbS9QRqzJY1WoRmxwlpCIt2bh16nE9A0GXVoqt0IT0sbDARJq13MXb3ZipTRCnNhAYpGjkNRzWg4iwpgNFlEs8gEfAYaSLled0MLvnn9Jbg2LIOzqESi+3FzEUIF1UjpDBKhj0KPaOMGBNd8C39rSwdYGowGRCIpRGIpHHvpZfifa66TYBBdD/yoCPWKGpI2cpIAgZBlGkk1WvjZZzjj10dKlfYJNWVbVDWSvSW9nnsJpBM0073NaZq/8M93paoRUyeHWlWjrQKaGuUop33Y74OEl1m/Dk3LFqFuySK01a5F2OuWeemfhM4gZG8ObmZqltlDOmGyTmWxEzaLSQXN1lYYnYVI6E3CeWTON4sMk9fpLCpEYWkJDI4imAuKUVReBWdFNawlxTA5HTAaTZujpzTtewgw9XbzmRJx6z/7EA3Lv5bDGeBRdArCjmr4TSXq/egNiNStR9s3ixD1u2G2qEAYiiho9cRhK6vE2TfMwUHHHokVn/4X37z9MlwbV6BwxHhM2f9ITN3vUE0D7e1hAMguOMwGeWygdvEFx8Om1wHxdLO99Dzfq8beef6MVprlz1y1phEzZlyOiy66eMhVNeo3aLL7HLXInooDjxs3TtpQsLCGNgZOAgQ5mt2ta5eibskXaF65GL6GjQgFw9DrdWq+uU7NORfaT5o0J/zFTssQalAaRAudNjhsZrQ2NApdJxxPyQ81O6vdDpPVLMfS/A14vJL/HY1EEYvGYTQaUF5ThRETt0dx9UgUlpTCXFgCWG0w2G3iG5VWvBl+aPq6QhPqIdhE0EyGw1i78GPUfv0FkIgJCDPgE7UWI142Fgn6NFm02NWKwKqvEWpqQDCQQDgUQzChfjgm7bETdpq2M+BuxKYl3yIYCsPscAjxnwVAJuy5Dw6/8GpJvdRG9xLILtAxZdJYzJk9Hccd8dN0weFk/v5MgwFRg1oK7tbb/wa7o3RI9TbvaS/kbZ5zs7Gv+bPPPtvtvKymzrJx1Di10T8JZMzuxjVL0LzkU7SvXgJvawtizPE1ZBXmSGuTGaAUzawXsMxwKosK7HBmgaZisUFntcv5rIkZ9gcQDkYk+4bAFY+r5ekKiwpRXF4Ku8MBg05BNBZHMBCAn0U2Ekk4CgtROnI0CqtGwEzttLAElkKngCm1UoIazfBsepJop/SdJuLY1FSPFRvWIdncBHvjJrRu2IAN65uAggqU7LQ7jMVlcmw86EPb0iVwr10HA+uM2h2oLDFh9AgnTHoF7tY2+PwBWO0OFJSWSkYRMdzv9qBxY72WPZTDFmW9iblz5+KTjz/GCb86GNdffy6mThy5uYFaDnN0HJLuOtnqD+CuPz+D/33wBfz85/sP6dTJ7NvLGzR58osvviiplD0N0hKOPPLIfETZ7bH19fWSy37IIYdIaTiHwzEg8w7VSTqb3e6NaxBytyNEhzsgxYdZjENM8E5g2RVQZt+nZOjE4x0plgQ/gmZRoR2t9Y2ibUaTCgKROCLhsARg6LeUjJtkUnoxFZeVoaSsBFarRUq1RaJRAUoBy1gMJrMJdqcDpkxGR8YcE5K8mlVCrVVnskkLC2dJofRBcjqcsBQUwlBchmA0gTUNdWhzNaI65MHYIjtKRtTg68++wBefLIZSMwn6cjWwQ+DUx0MwJiJSoNheWASTkoK/fj08G1bCokugoKQEZrsKlpne7VQA2hqb0NrYgik/PwhHX3qtlj3UxUsRCAQw/5FH8Ie7/iC96y+59H/w2wtPRKnVoGqa+RDaMxvWasaStZswb94jePnfH4Itca65ZhbGjx/6PaD6BJqLFy/GhRde2GM19YEsDcfq7STUc/ClZZM2zvE4gYAAACAASURBVM++QEyhG46DNCBXW6sU0giHQmhtaYEh4kVo/ddoXP4lWuoa4He1Ix4KIMbgjc4Ei9UCq40mr1kFTDHDVW5cV2ApyY+KgkQyKXUpadryT0Wvh5Xanskkv3NYTSgpdsLX1o6Wunp4g1H4w+zJzkh5UrRKapNlZcUoKCyQnHUxlSNR+H1+hENhyb7hnFwfzfps85/ri8diCHj98LS3i3nP2p/OwgKYrRa1I2k8jmQsBiOSKHBaoZs4Bb6acbD4A5hoSmLHXSejcuxYvPX8v/CPJxZAGbEdqseNhFOfRJJBLr0BJgUIuVpEXuaqsTBbLEgFvRJZ14Vc6aQl1VFBoPW6XGhvbkUkHBGgP/DMC3HI9N9rrYM7vVA0zUloZ9R8110m4rprz8Exh+2jZgHxq5nvSOebS2uLeQ9j5aoGzJw5E+eff4EUEx/qo0+gyVQq3uTSpUu7vb+BKtoRi8Vw5513inbbebCF79FHHy0/rN4+VJuOZdZNoKytXQO324uGdbVYs3ghlEQUMFkRjMaFPmPiy92wGpHmTUgZjLAVFMJeSE3MBoN0qFRTHzM+y84BHikNR5BKJBAOhxH0+RH0B0S7JPGb+doEE2p7oYAfAbcXBYVOjN9uHCJ+H5o31cEbiMDjDwk4lhQXoaikCBabDSmmN/IlSaVk/kwLEnLqKHs1fXKzr5R/j0YiElDyuNziUqDrpqC4CGZ7Oq84/dIR9KORkKwn5PFCXzYSjmn7wGTXY2qJHfvuvRu8/jj+/uDfsfTLxdhh6gSUFtsRD/gQ8LjFV6kvqYGxegIMyQjM8SBQVI2ko0zSLnWt64UYz/Xz4+F1uRGNRqRgCQHd5/VjzC774LgZszF5n/2G+nu7VdeXMc0XLvxMTPNZV/8GUyfUQAmH89cyuXK9HlG2tnhusz+T/MzjjjtuSPMzM0LvE2jSrLn33nvx1FNP9fjwbrjhBrDFbn9GLr2IqqurZT0MQA21QSpOJOiDp6EWm5Z8gaULP0ZjUzuMjkIJkiSDHkSaNyKmN8M0chKMBSXSTM3o3gRnuAV6HbVJ3RZAmbnHjHapS+eJE8jEp8hgDYGSmhs1uqIi2JxqJ0ua3MzLzvye55SWl2G7yRMRDQUlgh5PpmCxO+Fwkp9pFC02o1D05iclaEu5umBQ0hp9Hq/4N6mpEiwZVJJAleSlMyLOgIy6JllXMCzgqtPrYCqrAUx2jKksxIFHHYBkNIxvP/1cfKfRcBieNmqtIRiMRgF+G32rdieSJaMR1VuBoBdxkx0Jsx2msAtoXA1/cwNisTiMZhNsDrt8TNqaWuBxeeEoq8TRl16D/U4+O78c6qG26QZwPSw0/vDDD8n7pVPiuPyy/8H0s3+JIpMh/za9qo4PGI1qvvkDz0u++d7T1K6TdL0Nh9En0OSNffPNN1JZmT18uhusp8mgUWVl3wrCEpxZLenvf/97j7IcSrnuDNywDW977Sq41y+Hb9NKeBs2wN/eJpV+4rG4vOjeQBQhQyFMNRNhdjihc9fBalSgq9oOcWux3K/R1wizuxZKIoaUkuYUdvIf0dzmM+gAwjgBwSw+RRtpQCaTmOQZjZP0IQm0pClBDLiUCWhuh1g0IqBJn6m9qERI8ATL3oCSaxU3AFtW+APwtLZLDjgj+jTBWYmItTzllekMll4fQoEAotGYtLEgYEYicaEMKYoeJZUlGDmuGlWlTgFjj1ulQVE7ZEDHWVwEm90OY9olwEZsdCtEi2oQtZRAHw0gZbBI9hBc9TC218KsYyBLj3g8BndbOzztboTT/uLDz/8djvztNdJ7XRsAy8DRNGdlo5/9bBfMuX46Dtxn5+8R2vOSldWM1ZuaMXfeI3j+hXfEnzlr1rXDwp8pe70vRYh5Il9URtP+85//9Civ/rTwXbhwofQi8nq9PV5jIBq45fXQ0werQZUI/K2NaF25GI3ffoSmFd/AR19kLN4RcIhEonB5QvB5A2LSsliu3aSH2WKCrbAIhlFTkCgfDyXkhS7QiqS9DFFLkYClLdAIs79JrpiEImYxTd5QIISg3y+0Ga6DPjlbgQM2h1P8vmJ++wMCppFgsGMtBMB4IilEd/ofqaHRV1lWWSZaIUGTmpulsAQKs4DStCAx+9OATT8oASwzeK2A1yf1LanJ0vx3FDrFx5nJZ6dJr+a1q5ql3+NDOBTsiMYH/TF4fHGZsrTEgurRlagcUQmr2SR7rbWlXTRoVlzi3AUlxVI6TNwCNO3lfv3p9hgxmApLYRg5GQmzA3TxJPRGGGIhmN2bxL9J0r+ntQ3udhb5CAspniB91MWX4lczVSL8j31kV2jftKkWF57/K1wx8zRUFtjzamuxBW8zTWr/+KsVUj9z0eI10jqHClhpaemwEHmfQZN3R1Bje92etE0exy/JBRdcALM594IJLD1H854N6Xsau+++O2677batLvBEyI24ewNS/kYkI+yBE4KrsRlrv1uGpZ99jvp1G0RzCsUSCMeSsBh1KCmwin/SVuCE3emUvjc6JQUlGUfc5ESweJyAiiHkEtD06+1ALAqzZxPQWisgyaBLJqOFoESNMhN8EaAMBkWrZDMymueSP54GSsrRZjWjsNApJjuj3+S+G/R6OAudCPk8ApopxQBrYQmM7HRJ/qdO9WVSk4wxOJQG0kxwx+fxiJkr6ylwqlplFi8zw4kkeEdCEbCQNdfKlhUELFZbstpMqKguR/WoGhQWFUiAyuv2iAkeCATF10WNlQR7i9UKZjLxZRTA9vnlOGrUsgYGq8gDtJYi7KxOa7gpxFIKDO21SDasFrD0uFRqFAeJ8ClLoRDhjz3/AsQjQSH0myyqW+PHOFih/c47b8f8R+Zj9Ogq3HDtb3DKrw6CQjJ7PJ4OQeZfpCNlteJfr3+MeTc+jHBUL4rRqaeemhc+bMvn0S/QzNV85g0y4n3llVeipqamx/vlC/X666+LWd6bhsmJBsJvmu8DSPhbEG9ZhoS3HolIEKlkAjqjBUabU1rqtjc146MFr+G/r/0HiWgY1ZXFcBQXC62G6X1C3BbNS5R9KQ7MOaKWYvidNYhGwgKWMaMVCZ0ByZZNiNUuhRExASX67mh2M4ghgJQV8Mk2v6lRIqXShAiUxcUFqvanp59yc9CGKYWFRU5xHzD/nKO4qkpAPRpLClDS7M1ol7wmgykSNVcgUX2j1Sr3kU1a53Ehn1/tJBmOqJ0kozEEfCHR7AhKZVVFGDGqSjRdk9GIcDgCT3sb3G0uRCIx0VrpC6V2KayBdA1QrikUDAjXkh8sRuEZ5CJg0wWgkFZlsCBUOBJhk1PAkfn2zB5yL/1Ssod4fRb0CPjCcAVTqJowBof98kCYEcG6776F2WrD2N2nYbejTsGYHff80VVJyjRP++D993HcL/eXtMldtitDKuCFomfLbDJXuIlzBE5ueIMBvkQK8x9fgD/+6f8wbvwksViHUz+xfoEmXy5G0vml+PprNdWtp0Ft4dBDD5Vo9+TJkzt6lfPlam1txSeffCINm1avXt3bVPL7Aw44QAS+NXmbomE2L0WsdTViniYkQh6pSUmVjcCptxXBXFwJvcmKjavWYOlHH8Pd3CzpfnyZBShZDR06JJIp8SMSKMiFo9mqlI8BKiZIsWBqSwmTHbpYGIWxNjjjPgFcVUsLq+Z5Wnvj/xMuJXOrZW8a4HQ6UFJaDGeBCtaqH1MF6kz0nVqkxWyAw2lDKBBWA0HxuKRJ6s1qJlB2RJzXIIByIuk3lA2UaT4mn2fQ44WrtV2A1WDQgUqvuz0oWqWtqADVo6sxqqYMDocdXJLfHxASOs120YgdNjgK2NrC0UFh4v/P+E39Eo2PCiOAmiVdCmpBETILNtOKQtYyhGwVSHKdir4je8i3aSOC/rhkABaUFmLMxCpUldqRCPrhC4ZhttFPqofXG4DJbsdPTjgde/3qNz+aSknZASCzMYmZvz8DZ515DBypNqTCXsBYAegs9O/lCplqBpjZhHqXD3fd83c89tjL+MUvDh+yrXq7A6F+gyYnppl+/fXXgw3kt9Zg/5C77rprqzqPCUjx9rWINXyDaNt6JPztwi9MhPxIxePQM5PGYoWe0drialiKq1C/rhZfvfs+3M1Nwo+krzPCRmHBEIKhCEIh1TzNaHGWojKYx+8swSCpKKTo1OhzzAeHvx7xgFsajUXCUdVPmTa/1Y+4AQUFdtEoGRkW0BUgyQLKNLDxWJNBNTtjiRTsDiti6eg5gYmgqTNbxB8o/kzxHW5+uuKfzE6FTLeoYMScdSyZZmk0kYqkSLplPJZAQVEBasbUoLikWEA8Eo2JCc7al5koON0G9gJVk+bI+FQzrgBShZiZRLdEtmYpJPwssIzQXdLajoitFMYxU2CwOQVUY+5WtC35TlIuK8rtGD22EqWlRcI5dbt94oNlppO0WlAUuf/WpmYJFP3kxDPw89Mu/FEAJ7VMBoDefffdjmLDe++6AxDwA6kEoBhpI3XIPCddM6tIB4sOv7zgQ5z1m7Nw9dXXDNl+QF3h2YCAZgY4cwnaDASokp/J9qF77733QEyX8xzUMmNN3yFS9w3i3hbESWnxeaRMWWYoBhMMjgIpamEib9BRghWfL8Jnb7+H1uY28TkSRHRJaoYJxBWDpBRmNCub04mgvRKtukKp4iPaFQnmvjYoDauQ9Gf1mlcUAaYCp0MCOhaLWTStGPPC6XPS6SSSTjM0k49OU9zMro0AwrGE0HcyRTsQC4mmGQlFEdcZkdQbYaLpbTZv8YJ0BIdUVBMNmQDV3uqRezNbdGpnSAlQmaXpWUlZqWiVcl2a4B4PfG5Wj1f5oxIFt9lUonuWdkt3jRQOcbnkI2EvKOgWLDl3NByBq5l90V2yFmfVSNi32xlJZ6nwVw3xkLhCTDYHnGYjTIFmBOrXIhkJi7/UZGPWEJvBqbKXiH2bC21NTbAWFOLgc36HfU74jfSW/6EOPpuHHnoI99xzN6KRgNCMLrn4ZBSajUAkkU4A4kdKHbkBptrGRJqofak2UVv87fphU6Qj+1kPGGhy0q+++kp8jD1Vde/vRiNgEpxp5g9ES4Vc10OgYOAnWrcY0ZY1SATaBTDjge9H9nUWmwCn0VkGW+VY1G1oxBtPPoO1y1aKyStl1BRFCON8UZ0FBQIufEEZsfSmLPBZK5AyqNoWzUrmVyuNq2GM+EWjJG2myGmBzWZBLAGEfIxGh5BUDOJjtDts4pNkAQ/Z2NJPnOXQlLSPMiGbnT5CgrLTYYXVbFAzgtraAd6D3SnXkvYR6ULEmReEJjxN8LamVnjTJjXZAARLXsdmd6C0rBhFxUXQm0xybwzo+NwuhAMqcZ7aooX+WZrWXZDiqbV6XB5J4xTqUpbPMluzFBnFYgJuLc1tEmxiACseTyJpq0DJjnugdFS15KFbU2EYwh6EmDZUVA3FVgAlGoQ90AhDsE20+kQWYBLYqQlLc7hoDGN23QtHXnzND7rAR6bbJGlGP9l7KubcMB2HH7gHUiG1PUpu753qAuoAVe4fvR4xvQ7/evUj3HL73yQINByKDnfGiAEFTU5OwLzjjjvA1MeBHqNGjRI3wG677Zbjgxu4FZB/GW9dgVj9YsRc9Yj7XYj5PUiGg0hGI0iy3w6ByWiGzmSCwV4AY2EZLGWjEE2a8M4LL+PTd94XEGIwh5oVo940Gal9htOVg6gppcxO6GsmIe4oEo2HmUAmJGBKkfRtkAwi5lbrvPXwr10i4G1yFEiwKUNIV81nGqyKAHSGdM7/l9n0HVqc24OqqjJUV5dJLjYrGRkchYDZltVlUvUnRkNh+NpdaGtpg98XlWCUxaoXsKTJzY9AeUW5aJUZrZFmOBkWsXBYpTM5HBKcymhyGc1VUjNDoQ5SPH+fC1hyPQTLUCiRzvCJwOeJygdjzIQqbDdpNMxWK1yBOMIGO8zOYskaMipJAU66QpiZJc3aPA3qxyscliATtXbSucgO8Hl94jagtnnI9JkDt7mG0Ex0sbE6O2s9eNwunP2bozDj8lMxurw07xa939NEDXoEE0nM/9sC3PmnJ4dlEEg+An3lafb0nPkyvvHGG3jwwQfR1KRyDPsz+IKdcMIJ0tazpGTb8OeS0QDizcsQrf8aUXcj4j4XYj43EgTNWEQNBnHodFK411hQJMBjKhkJxVYm5vmX7/1XorskjcdDIYn60peWAQ3RtvglN9thqZkIY2mltNa1sERbKoxYwKPyMgsqoC9Ry+4xt9rub4Atrmq8apHhzQbTFllD9F/GEwgGA2oTMp9fzqHGN3JUNaqqK+Bud6F5Yx0Ukxk6m0OtIhSNCg+TVdHb2zyijZnNBgEoZu5Qqy0rL0FxaYnQgSTdUs2pTGcTqa9Phrqj1tnc7CCVJmj+ILxtbQj41GAXwbcnzTIejXWAN8GSgxomSfGOAjPGjKvAyJFV0vY36PPB71MDTHaWuiurQaJkJBI6M5SwB9AbhbnA8nOGtg0IN28U0DQY9BKV5/rYQoNaJ4n3ux9xIs794/z+bOkhd27meXzwwQdSaJi+zH332Rlzbjgfh+y3G5RQOB3wzMkYV7XM9CMWei+ft8WEVn8Qd//5WfzvAy9gv/0PkEygPfbYY8jJo6cFDQpoZi7I2ptvvfWWJPrnGhHPXizJrkzDPP7447d5bU4BzZbliDYu2ULTZLSVmibzxjOgSW2ToMlUSWNhBYzFNVjyxTf4YMHrkoHSGTQEUKixmYxibjvtZlgtJjHLQ+EovFEFUUcFdEUVSPlcMHgbYGFPn4rxSOlNoiWZPHUwkQSf0S45aZqMLnnooZD4Bgl+9A1S86J/0GpnVXc9nHYLyirKJD2xce1aeANhRJKKEN6ZYhj0q35bvUEvYEm/ZUFRISoqSlUTPBO9Tl8/lywiroMgSZmwc6RE/AudajQ8TR3qHOCJhSMCXgwghYLkfKYQDaugSfrS2HHVqCwvVPufuzySocTnYfv/fnALif9kESQSahETWylCjmoJ5gnoGiySemls3wBdUPUdC6B7fZI1RJcETfQpPz8Yl81/aVi96LkslrxMtud95JH5SMRDOG/68bj00lMwoqggby0zCzPVT3g6CLS6rgU33TQfz//jPzjl1FMkE2ioV2rvLLtBBc3MxbiBSSli6uXnn3+OZcuWofH/tfcdYHJUV9anc5oOk2c0o5FQAIFQsFAgGS1JBgEGm2gsWNCHwYDEkm3Y32u8i4nGYIO9tj+ZtVmDTc5JCAyIJAkllHMcjSZ2zunfc6ur1ZJGmqCR1ANVn+dDnumuevXq9en77j3n3J07d6u2M1dZX18v+nF+85C0Tk05P6DFcEjRpm0dUs3LkejYjlSwVcwimNPMJBK7os3cFl3JaXoENC1ldVj55TLMfu5ltLfS2cgEo4lUH4KjDQ6bCTabWT7QPFgo8bV54Q1ERBJoyLAyb4W7rgHWwaOQspcJSFIxFHfViW6deTl7qAmmqFfOoUaUBEkqgwgULOiUuFyiQyfIyUFVU87pqLK6SnKezZs3Y8O6zWhuJa2HskRSmXQwmi1we+yoqS0TgGVOVgWW7mrT+XqCOMdFRU48mnM8YtXcWSLVa2ESSB5VoQ8R1BiV8z5I2g+FyBFNS1RpNuswsM6DQYMHwO0uEVZBh9evGHiYzXC5PSjheXPrSJmXiPLlkcnAWHcUsmUDgVRC3JFYFrMEFLklOa/hQAChQEjmgAeBeuTkM3DrX14rhmXZJ2NgHp0ikjfeeANPPvkk1q5dg7O+cwLu+snVmDT2SOii0d16APXmohJ02q34fNFqKQItWLROnNLYebK3MuvejKMv3nNIQLMvBloM50gFGhWOZvsW4WhK9TyX1xSOYK5izQ++gWa4uUiTW/TVi5Zj/gcfIZNKwmY2Ik69dTQiBQvyGPmhDIci8HX44Q8rUZ3bYZY8pd3jQYnDJjlD6AxIOGsRctQAkQ6Y03Ek7BWIwghjPAxD60ZEdm4RcBF5pdWSJ8QTrFU7OY5XihtxxQmJ4FlXV42qmkpxb/9q8VrsaFKiLZvdgsqaUtTWVUuV3pDjnBamAroTWRbShugwxJwujYq5BWY4Irr0XHRHkGdlXVIY4Qi4a2E0GgjSXSkjUstBg2pQN6AcFosZoVAMHd4AovEorGYzSjxl+chSBWra2Hnb2oUORUoWtesGqwMxVz0SJodU1clmMITakW5cg2DzDnktv0j4jGKxpHBNx593CW6dtX+zmmJYr/sbA9cGW1jQq5bBDF3EuCtkTnPEUYNx10/+FZdedDosRLt4rkmdrhc2cOoguOsxm/D6e5/jF/f+Gdsaff2ycs7b0UCzB6tbzWumvJuQlLxmK9LRiOQ2C2lHzGsK7YjFIFc1TKW1IKWSBRhWybOZFHytbdi8fCWWfjQXSxethDcQh8FIqaVFtODOMhZ1aORrFU20ouBRKpeibHFUIWCtRDbYLh/2qNUjd5Ju3Q59yyY4LAaRa5rMpryKRgo5NMSIKlEbwSgej0l0pkunBaRtNgv84Ti8wRQcTjvq6yulCs5iSC4AVALUXDuNnoBliB4C2bQAFk1KyCNVo12JeKluIkhGoqKvZ26crkeqgojzU1VbiiMG1aCqwgmd3oBgKAavLyRgyS29y+URsQOjTJU6RC4sc7VMT/A+JFdK9yZu0wnOJZWIOWoEMDm3iUQI8c3Lodu5FSaLstNJxtMCmIlECufNuBk/+NnDPVg5xfVSfgEtW7YMb7/9Nt57712sWrkSfn9QdhyV5R786EcX4MYZl2BAmRvZkBfZTAw6vR06HWXQvQROg07s4J59+SPcd/9fEIlmcNddd0mdoify6mKYSQ00e/gUlGhzFdLBFiR8TUhHCJhJAU9alxEQ9WYqg5wwWOwwe2pgclcrUUwsiGwyDp3BBJPdJVxBel0u/vgzLJrzgRSV3JUVOarQ3lJLsVyLxSUyZKEiWXkEUuWDkI0GJWLNmB0wpJOiHnIkA1IQYh4uSWCMxvJRW2HbCuq/ueXMZlOoLHPAXeoSNUxZmVvAjZEtlUv5YlU3wFKlD6lVaFbceaicTwFdcTtiy0LFHYn0JeYgCZSUfpJMHvDFJF9pc5gweFAFBjXUoIRmEWz0JZGlHzHqzS02JWdJmarRkNO9AzHSt3wKH5RFKDIWOAYBS+YxWagSuaUNMc9AJK1uRWPPYlzzBqBpraiOWPwJ+BTp59EnnoBL7vo5Rp0ypYcr5/C9nCDJfOWaNauxZMlSoQauXbsaW7dshT+gFMh4lJTYcfH3T8Ntt0/DyCMbkA1HkY3uADJBwFILncENXY561r27yRWN+B6TCREdMOt/XsNDDz+F0rIaoRuxwFvMPc47u08NNLv39POvSqeSSLWvQ8a7AZlYCEkCZ9irUHPyHAvuNbPQWxywlNcrW2pvI9IRf/6bmlVxvdUJC3Oe7gr42jqw7JPPsG3NWiWnpzOIRJFbaCniRJjLCyAeiSGV4rUysJXXiHooaaZtmqIeYg7UngwI7zAV9OWjtkL1EKNNbnVDgbiAEqvNdQ1Vsv120ndTtOkqUCoLvzPTY6UouqtpW6HkUhygclVyxSFJ0aXvCZak9fDeqU3nFpgHIzp/MA1PmR3Dh1Sirq4SdpsZsUQGoWBYcYtPpmFhZElCuqMk33WT7yfwBrwdwhDgPBIsaeIsNCxVbsqxiREzt/4x6GuGIVszTCSdHGOiaQvim1cqbUbCSVQ2DMTky68Qr83qQcXdkoH3yTwl6wgbN24UkPz0k0+wZMkiNDbukHwvj9rqMpRXlKNpZwfi8SjOnXoybpp5KcaPORKmVAbZZASIb2NWGbAOhE5v6wZoKlp0pXqucIFBWYGZlfOw9ANi5XzIsCPxH//xc5x99tmHnD7Yw4/8Xi/XQLMXM8hterJlJTL+bVI1T4W9AoiZFGkZirRRZ7RIlKkz2ZDw7RBgTceiom2WZWS2ikyR9CSjuxq2inohZy/+cC62r1svRQiSxtkQjMYVEhmpVXaaU5Ds7XIj5qpFm86JTIpKDb186AvVQ6o5CEGpECgtNgsqa8swsKFK0gHcxhPk0kxUFlCW9rcNV6dO9OiJhLyfW27FVEMBVJUUn/tFPrIkWJIYT4s7s4WqKAOi/7dliyeycLqsOKKhXKrg3EYTLAP+kNCG0lm9MAxY+adsVUF0BbgJlnSIJxldIiePWzxFZZteCJYcbzyCoD+ISJhpER2sDUchWzUc/JhzHuONm+Bdtgh2TylOvPgHOO2yq1A/7MherJZD+xbOOWl+NL159dVXwNY0LS0t8qXE56NGlGPGjMHkU06A1+vFPz/8FCOG1+CWmy/HiSeOhjGVRDaeAlJ+INYIGF3QWUhx45daV9tzhRucTUeBlBcw2KEzlkJnNmF7uw/3P/QUZj35Kk46STEenjx58qGdoD64mgaavZxEMe5oXYVssClP7aE2ndtwHhJJ6g1I+tVtfBDJfUku7U7Je1rLBmDVgsV47/mX0bJj567oKZsRUrtKiifXkNvNVCyKQNYCr60mrx5KZ7ndjUDfvAHZHVsQDlPfHRUOIwtJZRVONDRUorq6HEaLWXJ09PskUFDRI+R5ui7tZxuuThl12UwVKKYcBimsULK5F1jKhOiE70kLt7Zmuh4lFLml2STOR6QWlXscaKgrg7vUDb3RJOMK+IIIhmNI64xwlDjkx2C2KFzUHNeTYOmjeqid+d2scDztbteu3kM5/09Glul0SgpurIgzWrdYlbyqnhX0AUfKVj0dC8uX28jRY3DWxZdj4IiRvVwlB/9thX6nBMs333xTwHLRwkUiNFGBklZ6dLo67rjR+O7538G4cWOwdu02vPziy6gsN+GaH12I8d86CsZkCkjQ9Jod8HzIpkPQmUrF1UiZ765AU4kssykfEG9E1uQGTDXQ2SzY0NgmxsNP//0dUfQRNE866aSDP0l9fAUNNA9gQqUw5N2CtG8LkAwXnEmn2L+lkkh6GwU4qR5iwNkJAAAAIABJREFUzlICo1zUyNeIVt1JPmelSC5b2qJ45+8vYO3CL6VqSxAjCLjLy8QmjUAVo9ku6TeRKDIGCwz1I5B2V+Wrz8lUBNGNq+FfuVrAsnD77bBbJepgFMutvNqsjecWw+B99EtXm7TtZcnGwgp7/uQ6T6of0vxk0CCY2vTWNlERxeNZWK1mWCw0w8jxK8ucqK9l0zaluEOwpGFzJJqEzmgS8rzV4RASukqa5/k5F5Rl8ry8F1U9xGiXICwpi3Ra5pu5yngs1144lYHJTGK+DpEwo9MITDWD4TxqtAy7dkA5Jp99DkaN/3a/aLLGnOW8efPw4osvSnFnw4YN+elnnnLkyGE48YRxOG7CJIwb9y2UltoxZ/YcvPvOHAwdUotLLpmCo48+ArpIlIlghWEhuZecpwJFAMovuvVpYZeBLKPM2HbojE5kjR7orBas3OrH/Q/8Dc+/MFsiTUquGWl2T5bZrUsfkhdpoHmA0yy5u1QcmXAbEA8gy0ZpmSSQCCHl245ER2Pnkkt+H7P3t9WmVNmdpWLwwTwoSfCfzJ4reThPeZkkymNhxYWdHE51qy65QoMBuqrBSJY1kCEvkkvusBORoDiVl1oAjyEBhL0ItrYgFI3CYLHC7S6VLT5bWxRKLveshnOrzd+xSRsLKtxWs3DjcNjzYKl2vOR5pLqfaxOsatOpIspk9HCwy6Q+I0BOJVF1pUciS6fLgSzoDZoR56dYPC08UgI6uaGsaBc2PRSwpO6dIByLiQWeu7wURur3cxXxQrBMJujMHkIinmKKUw5WwyOReD6v6xo6HHUTT8Sx4ybghFNPR92wI2HoaWvaA1xLvXk7c5dsfPbII4/gk0/mCjuCB6vgY8aOwcnfPh5nnHEixow+BiUlTkAXRVvzBqxfu0kKfcOGNcBm1CtcTPqv7nbPigS3+xGmegc6Ac1sfDt0Bm7ta0UNtGTNNvziv57EK699jGOPPVaq5ywEadXz3jz5r9l78jr1xkVIeJnP9CuR5v7UQyTCe2plm75i/hIs+ODjvMcmKTj5nGbORVzaRsTiiKX0sAweCdug4VJBdyEKRzqMtM6ErM0tfpxJ6KHzNwMtG2BDAs6SXUbEeX16QRtgtbUFnZK4/aaEkGYbBr1BzICZK6QGWwVb9fGp5sTMzdJliFQhjok8TzEkjiRgNhsxoLZsN7DMZBUaFQNP5kcJmHqjWfKz4o+pOsVT/+3zC9eSYEl3JOlsSQ1/DqgLwZK80HhM+aKRTSNpL3GqkGIClvTTLKkox4Tzz8EJ51+AhuHHoLSyHhabUqHvDwcjzPvvv08iTAKm2WxCQ8MgXPj9szHtikvAPl0m0NTaByQCUtzhXGdphk1Xfn4b7acV767YkkZwsk/qxrTs2p7D6AQsdYDFiqWrN+EX984S0GQEPH36dNx22x39yhaON69Fmt1YAj19iQKaa5HauUyq5jT3SIV8SIWoHtpbcinqoRwR3lrZgDVfrRWDj9YdO3LORPTUJNlb4S2q8kGd3oTyKjcGDh0Ee3kVIjADJhuMBiOCzY1IdjShpHqAdLnMWhQg6KxZm9ig5XoAcXstphk+f6eSS9n6smBU0COIgK6aDvs6lCZpBgPPaRRndI7b6bKhvr4KA2rLUeJQOZ8KWGaYA5PVqJNcJlMSjDqZCuDvee9BXwDe1lZRENFRnTxWRqI8+HcVLJmzFA/RFKlCUaV3e5p2eUpkSeAmWNo8ZZhw9lk488prMPy44/ul1RtpRL/5zW8wa9YsKegwb3ncccdg5szpOPe8c+Fx2RWwFKpbhHkhpcin00sOmzndvEnqPqJqcoOzGaaV9NCxqNPNDwMpbMyHQs9OBSXQWc1YtakR9/znLDz3wvtylgkTJsgWnX3E+tMWXQPNbi6CnrxMbOQ6NiDZvALJ9q1IBVokn8lC0G4GHwWSS5p7mFwVsFUMxPrVW/Dusy+jcdNGKZIQJMkVpJSRUVt5ZQmqKstQUe4SOzfpbukPIuANIpbKwlJVD8fQ0dBbHbD4G8XNJ+6uy7v5mILN4A97EwlPktXkaFR04IFASCrhjCSpAecWjv8Wezi1yJUzn2WFXzUdZrGJ4EWwpGKHVCaS8muqSnDE4EqUVZZKlKkQ5HUKUPKDyw+wQS/dJBmVcocYT6al+RvlliTEMx8qLS2sVgUs7UrPdIK1gCVBPFfkyQqAJpFIxmU7XrgNJ1jaPW4By+9M/3G/BUveO/OYzGHSUYz9tAiYEyeOxc23XIepU6egxGJANtYOJPy7cpPiiqpyJwtW9D6RkKkWgl9wF/j14IOQZR5U+R9gMWFrazsefOhvePKvb0j0T2+J6667FjNmzBTJdH85NNA8SE+KfYRIS0p1KOohUpLULbq0vSCBmoUgAqf4byqgaa8ahKULluOZx5/C5jVbYC9hxbtE+gxVlZNm5BA9fiRKLmIAbe1eBLjt1bNXjwkWWsQ5+TonMqUDEXdUQhf1SyvbfLM2yoDDzdC3bRIzCuZKCYCMIlmh5w+VS6qdnEofks0ZCfZhZcve0eYTezjmK0nqp+wxTdC2WVBfXyq0IZfbLsWdTFZJJhIsxQmKDklGavDp8alHMpVBjCCXUsw02FnS26qYNjOiZEqAxSbZhuciS1bjGVnKuArAMhZNIhbh1jyBSDgpkaWA5Vmn4cyrrsXw8d/uV1vwzpYo+ZcPPvgAnnrqKQGgkSOH4vbbrsdFF1+oAGa0BUiSF8xoMg+VPV7tymZcoaEpZ+nO9nz3y3BtMKfZGk7iid89i9//9/No7wgK0J966qnS7qI/UY800OzxMureG6Q1RttaZNrXIOFvRtLXLE3YVK06gUNBkYwUgrhFN5SUwVY5CFu2tGLZFwuhjwWgz8SlUZu/rU2I7txuBoNRdASiSGYAl90sVB1GYDaXR+lwycp9jlhOXXq4pBa6ZASGeBhRk0t6gGfCPsQ2LQe8O8XAg6BEWzep+jOPWLD9JteS+UF1C86oloYZytZb6SrJo6zSgUGDKjCwllJGC9LZXWDJqJIgSRmjaOBzxh3xRBqxhNLhkoBIkCQtiQom6f+T624pKYGciicZox49ikw2LaBLkGVTuATP1QlYfuv0U/Gd6dfj6BNO6Zfb8M5W3OzZs6U/FvtqUXt/1dWX4qc/vRmDa8uQjbYD3BpnWP0uiC67t3Q7eZUaivYUMElyJ0m+AzAASVM5nn1lLu5/8K/YtHmHXMft9mDmzBm4/vobDnlH2d5OhwaavZ25brxPjTYzoWYkAy3yI/QX8eBU6BzkcxpsJACbYHRVwlw6AEYTW1SYlCZqrBR3eLHpq6/w+dtzsHj+Cnkft72srDvLy6TDpJJrFHMgiRDVKJGyy5DZg7i7Xjpj6pIxkVtSZ22L++FMtMGiSytFHbXxW07pk0qnhC7EaJTV6mCAnEwFLBnNCX3IZkJ1rRtHDK5ATWUJzCYFdBlZshWwwaATXiUbzZHLSdCPxbl9TiOlOhkxnZFkl8qgFHjY/oPMAXE8KpA8Mm0gEtJ4FGZGqDqdRFnJRFrSF3tGlgRLRpYEy/5U3OlqabFL6/PPP4f7739A6EVDhw7Fv//7LZj2w3NgTIeBqA+6TDR3msK9N0FMiRZ3+ap3drXeguQeEWYuShXOZjYJnasGH85bg0ceeRp+b6u4VS1Ztk061ZKzyY6U/SG3qYFmVyv0AP4uuU3fFqRbV0tv9CT7CgWaRUWkLA6F0sGoTk83dlKOrCVIRwJIRxVTYf5edOolblHPrJi/GOu+XIBUNASD2aoY/gpThMl9/nuXPp3dKln1ZjLfPGgkdDVDhYbE7XIUJmTTSXiSHXAmffl6gIw5B5Z0cCdYUrrIAgrzlIwq2cHR4bRi8KBdW3BKvgvBkoBnstryVm+0mCNQMjpW4xUVqJm7JCByEKqJh0odUvXhNBgJh6imSksvJFKtmMsNBhTDEXUbLtXws07H6dOu/lpswztbfgTK//3f/8Vvf/tbBPx+TJ16On72s9sxYeyRQLQZSCquVYX0IWXOOflMZ3Ct5MxS9roA88xKhCjKtgNY/+q2XjlXGrA7sKEpiN898RyC7RvlS/S1t79CLJHFNddcIzZxXbX4PqDh9NGbNdDso4nc12lEq96xEdmOdcim4kjHwyK7zMRZzVTVQ2aYXJUCkEn/TiSDbbJtly0yK8omMww2NyyltdKqoXX7dulwuXMLeXBG+XyoRh4snFBbLOa92YwUV9iwzFrdgET5YMRzuUVemUYjpCe5Uj4YaDEnbYHDApQBX0QoQ+RUqkBJx/myChuGNHgwcECZbMEVShA/HrsiSyPB0mRRtu5xtsll351dpsiqJl0+xrm2u6ouXSWlC1iyks++QuLAk4DVapSCkRh8hEmAV/TzzFm6a6qkwHPa5Vf36wJPd5YjeZkvPP+c5DN5cGt+x503YVBVCRDZoUR1InksPAh/LJpFpQCn01l3FYUKX8ZqeaoV2WwCOlMldDoW3Xq6Ld/juirXk7l4ZPHCax9jw+plqC4348XXF+ODj1f1q0q6BprdWaUH+BoVODPta4X4zkiPdA81byj/H1lxTWIrDdKSJPeZiAlfUXTqVisM1hKYPbXSV71p0zbMf+8DbNuwEeEwHXhoWJzKR4wkxDNXqfYiSutNCJjK4dcrfYnEDCSTgSXug6VjK+LeFgT8YQT8JIInBPBoDMKoklvwqhqXbMFrq+h+nst7FoAlq+Amq1UI5nmwlB7kSqzCrCft3rj95heBpB9IN8oo1e98dT4HloloSGhPrIBbadBsUQ2aU/B5wwh4IxL5VgwehOO/ewEmXzwNDceMhsGYM1c+wGdWzG//+9//jtdff02q5w5HCW688Wr8203TUU5WWbQFulw0ufc9sBqudJGUFM5uL1A14wEgvgM6vQUw1yv/lafX00OJWIXWVNj3wmTEivXbsGrlUrhtUbzx7grM+tvnInboL7xNDTR7uhZ6+XoWhtLhVqS9G5ENtwKsKMpByaUB6VgQ8fbtUmWnG7wYexQUi6TCzoKR3QlrRQNSeis+fv1NfPbOHKSSGdG5SxM2k0mUPpRekqKjRnP8b9TiQYfeLX3OmS+lTp1dLkNrVyC8ZX2+qEOg5MEt+BGDyzF0MKNKK5ICotmcKS9zrrRh08NgMopyhwfNRRKpHFjmClKkx6jtesVLk5QhphKk4q3IHXeLLH1+0bNT6mh3KA3YCJ7citMBidSrAaOOxb9cdgVOOvdClNc19PKp9M+3/eUv/4NXXnkVr776KqqqqnDzzdfg+h9fBrc5CcR8OSeifW2s91UBzyqkd0apNNugdLKX/pmKwxHTLUlAR19TPkNxcJGOlGyuFvS1wmZqwz8//Qr3PPiO5DZHjBiBO++8E5dddpnSd75IDw00D/GDIXhSs55NhBR1Bv8daZW2wHSDT4dp7KGYGtOZR/KdRhKE9eIGz37qbKFhqxwobvDvPvsSdjY2wWKh85ETrrLSPFiqtm0kipMUnsgaEXEOQMzsyt81QbNt6RJ0rF2HSJp0PCMaBjgx5IhK1Fa5KG5EMBhBIp6E2WKC02lXjJSZEzOYlCKPQS/5Sv6o3S8VqaMfAa9PiOpsZcFKuFrc2RMsWS0XmWYgBKNJjxKXVQo9BEtuxQmWyUQWg8ePx5Qrr8aEM8+Bs1JpLvdNO/YFmh6CprQ72d2pSpmfvG9hF9OV488ikwPfzs7V1YxTRtmBbLIVMJVBZ6zYFdXydPqcmMHoxZbGdXj40Xfwl6e/EF4uZZXsGzRq1KiuLnLY/q6B5mGbeuXCrLAnmpYqDduC7bItV7bme/cdohWaKWfuYaO5R5MXs599EY2bt6CsulrAMq/9pkt7PI5oOIx4JCJFpKzJBn3dUUi7q/N3TUekwOYtCK9fjyp7SojodGxXCi+KwQgNM4SSZLXIgieVSChEBgNIYKZJsbIJ04m00+/1CljScUiVXXLbrBpoMCepRpYESzYtY3qBfpp0HRK5Y44+RNK8CpZnXn2NgKWrbNf4D/PjOyyXJ2i+9dZbEmk6nS6JNGfMuApuUwKItuYq43tGmqo5s2SzD/K4DaIiov5cPDgN7kK3wdy1Cc40udmJ196ej3seUqLNhoYG3HHHHeLoTjevYjw00DzMT4VO8Mmmr5BoXiMFIG7NRW4Zi+ZpSRyiYlrM1sClMDnLYC2vQwI2LJ77OdavWC1gKe0iYjGllUWuZYR0UIwnpGBC1y/nUaNgHzJC6U0k5HodzEYDTDpIm2B0bIN/y3roElGUlnvgKnWLkodAmSbZTrWMk49mTgbJin00Kj6WIT9b8OokRcDIcn9gqUaWdHOy2pVcZDqZyTulEywbxo4FwXLS2ed/48FSXaovvfSS2L89++yzsNsdBTnNNBDZEzRVhga9XpO5bfe+Kud98WHImVJLPlNhiFD/tc/o19CKzY3r8cjjH+Ivz3whNKRit43TQLMv1skBnENAc+dy2Z5Lz6Hc9nzPfup50HTm+qmTz+mswPIvFuLLjz4T6gkjStJvpCkZXcmjcamAB/3UYWfhGdyAARMmwF5ZA2smAVcqgGzYK5r1TGmdgDEll7p4BLZICxzRJokO09S0546M0KQYaepkOy7Sy44Oof9Qbun0eMRXUyHJK5rwPSNLgiUjSx7i1p5znCctKRSIyZZ8wLHH4owrpkvO0lNTfwAz/PV766JFi/D003/Dn/70R+G9XnXVpfjJT27E4Cq7gObuhRuqtaLIJpsUChG9LQ0HO1/YVSpAWUPyBZzqADI78dp7C3HPr2ZLtFlaWlrUFCQNNA/zZ0o1M062rFUc3nMdLlVHJJUEX2gjR8mlubQWxpIKfP7eR/j49XeVqrQUTBJSASf4kIDOog6pQhVVDgwfUY+q2lqkdCaEdTbo7UpuM9ayDdZoOyy1Q5GuHpbvpU59ujXQCEMmgYw+V+2maidGD0qv5CCZcyVIUqfO9IAYbIgmnFVaRVlE4BTqUK7Aw2uyWsqDr4vFlEiY1fD6EcNw+pVX48QLfviNK/B0dymy3e4//vEPPPbYo2hpbsH3vncW/t/PbsfooxqASFOO2J6jHEn9JY5sJgToTGImrNCRDvYWfV93w2ITi0QJkd4iE4HOHMaqjdvx4KPv47lXFopggWYe7CE0derUoushpIFmd1fqQXodC0PJ9nVIt65C0rtDiTYj4XwxaBctSdFsK5LLXaD52bv/xHsvvgFfR0gx9sjxKo1mE8oq7KitcaG+xgOn0you7X5vCH4flTcJ6aVeUj9Eeqkz32kLbIchE0fQXpsvFtkibXCEGpGOs32uAnzsZskqvcPjhs3hgMlklMq9yBxzKh/pE0+zkRwpnblO6ZukJwGfHMysuCGpYEnq0OQfXIHTfnBV0ffgOUhLodunpYcmc5r33nsvGHXSqOPnP78VU888GdloG5Dwybl2cTWVNIoS2qnZ531crqsgsduj7PyFUqFPRwBKKzPMaaahM+oRSiYw6+kv8MgTc9C4o02s46699jrcfvsdRWfmoYHmAS6Cvni7KrdM+7crHS7DPgGpVCftMVgIMtgc4r2ps1fgzb+/ipeffFE8IsmnrKi0o26ABzWVHjhKFBpQwB9Be0sHAgHFXZ5NyihTdNIbs4RGv2ZEXYMQcNRBF/PDmgjuMveg3HPnekS2rBZQVHXqKp1JiOq5aFI10kjGE5JTZcVeos48DzMrbu10blIVPOUDa3HKRRfjtGnXFnVbib54zn15joULF+Le//ovvP7666irr8ftt1+Pq//1AjgMMaEdUfmzNxNTGUHnZCS1MWBBB8mcYu0AZUG737bkOsnNjSnu7nRQghE6UwZzPlkhBaHPFijO8yeccILo66dMKa7Onxpo9uVK7uW5JCpr3yjmHumIFwlvE9JRv6iC2Iwtv0VnIzZR21ily2XaYMdbz72J+e9/jMpSGxwWI3TZtIAUtdzMG9Lcgy5IPMpcNnjK3PCUugRQpe0vTTVY4DEYEbVWIOioRSIeAyIBJE02JA1WaRFsCeyAk+JL0o2y9LBU6FAqYNJxiL6ZjGYJitJoLUXnI5qMZCSqZM4yHkvnzX9P+t65OGv6jzFo5HilN5F2dHsG2P/noYcewJ/++Ceh6vzwh+fj7rtmYlhDHbLRViAV7j7WMbpkusRCP1YDIJpYysziQIxrZ3dJZrcH2ckL80kBiThDSvM1ArkpjlUbt+Deh2fjuZcXivCitrYGN998C6677jq43e4DuWyfvlcDzT6dzt6fTPoNUaMe2I50LKQ4vuf053kTA3ECysBgLxXQZP90ApTBZJaCSsjnw7a1G7His8+x6PNFaGr2o8RmFL5lRaUH7tISWK0mZLE7WFLmSICle1HCXYts9TCkEkqONGW0CXXIlQ7BTrsxdtykamePAg9BkzJMpgdIdRKQzEWVlFKqunXVz/Lsa27A8OMmwWBSomHt6PkMUBHESIx+mrSGu/vuG3HRhefAlAoDMa9sxbtrCpcx6tHsD2Hl6q3w+kIYOrQeRx09GHYW6sIxfkvmwtQDU6PvfpcKJ1Sat+lb0PJ/jlsP/eYD/OHJT0QKbLdZceWVV+KOO3+CIUOKp22yBpo9X6sH7R35DpehnUrVOmfcQWMN1YBBb6b3ZhkMFrt8KDLJODJJBeCMFjtM9hIBua1r1mHZx3PRvn0LzCadQv2h7py641wfoWg0Ab/Pj0CAOc640mrC7oZ1yGigtAb6ZEwWdSyjgz4RgTPaAmsyuFuBh2DJrXgsQvI5q/SMLuk6lJQqOA9q12meTNeh06fP/Nq5Dh20BbGPE/M58Yt03bp1eOSRh/HMM8/Il9T3LjgLd919C8YcfQSykSYgxa2vvmvg1OsQT6fx9Avv47HfvSA5RVawp5w5CVdfdTbGjhkOE/PVEnXu8hA4kPvO+3TqjLJV12UaEYp14L//Og+/fmIOmlvpBQrpi04HpEmTJh3I5fr0vRpo9ul0HvjJBDjbGHEqfoOqTj3vWiMJfSou4kj4dyIV7BC3IjloaExQdVbA6qmSX21csgSrPv8CdCyStriJFAKhKPy+gNCEqIvnTox2bMxXejwuZNw18FqqkBCXDabqWeVOoyTWipJIi/ybeUtGp/S/ZMWeW29GvQRNWsepYEl55ahTTsQZV/0Io06ZAoe77MAnSTuDzABVV4w2f/nLX0q0SUnljBuvxvXXX4EKRwbZSHOu8EN6D+0C1Ynbo3Ku1yGp1+Pdfy7EwgXzUFdtxILFjWKmMXzYINx66zScdfYpcJoYde7toNSbxyFdT9NMQcWh0zuAjBexRAv++sISPPjbOdi8tUVOW4x5TQ00e/PED/J7pMeQbwuyvk0is8y7cAiIkrKRFTckFo1o7kF6En06xdjDYlVckRgxcgtvsmDNgoVY/OEnaNnZimAojHQsJuegpyaNPVT5pcgjc78PmCvE3EOXa2om5h5RL0ztWxH3twsthPlKgqX0LMpFlSpYGox6DJ80HmdMvwETzzxXA8uDtGZIP3rs0V/jySefhD8QxIijBktR6NJLvw+HIazwNsVUOqo4EUqfn0622GYT2qMpdLQ2orw8DJMphVdfWoTHfv8BQpEsrrvuQvxw2lRUue3Kdj3nwNX726IlYghZ+n9S454OIK334fm3l+GXD72DlWuUoGHSpIn4+c/vkYizWA4NNIvlSXQyDokCCZrsqZ5JSkSZDe1Esn2TQk8KeaWFBk2N8wdpSfYSGOxOGB2l0kvd1xHAO8+8gGULFgtIkh5E8KUenFp1m90ubychXm2YFrZUwG/eFRXy9yl/B9Lb1wCBFuFW0mNTjSoLI8vRJ43DKdOuwbGnnofS8ooinuGvx9A+/fRT/OIXv8B7770nNzR69Ajcdtv1+P73pqLEEkc23KQUh6jhohZcNdDIB565yrmZfgJ6INUKmL2I6jICnA8+9BZa26OY/q/n4pprv4eGqgqAPdL38OzsyWzmnToZ/mbiQGoHdAY/Xn1vVd7Ag+ejQTHztjQoLpZDA81ieRLdGAe37snm5Yg3fiVmxqlwUCSXNPfY7diNzzkAZnc1Fr7/Eea8+BqCoQgcTifcFeXSNI2H2l0y37uIiiKbB35blfhvFjoiBdd8JY5I6sGeQPyh+e+oyadi8iWXS85S24Z344H20Us6a7I2dNhQXHHlxZg2bQoGD3QC8QiyrIanC4pDYp6hU9y0zCbAageMZiTCXqxb8SVmz1mIOR+txcLFayXHyF7qV06bihtuuARHDKyGjoIK5joPoD98luqydAC6dCMS2SieeWkx7n90NtZtVLbnWk6zjxbJN/U0u+nUAzmdephtgXeZe4jcks5D4ojkFkckRpvr1m7HnOdeRsTbhtLKipzMUWnFq4IlmSUsQNFEI5oxI1E2EGlHaX666YikgqbaF6hm2GBMmHo+Jl90ueJnqVXDD8vy7OjokPzm7373Oyxftkyeq9vlxJQzJmL69O/ixJOPg8tFL9U0KBPTkeSugp0OiMST2NHUhmVfrcP8+SuwYMEKLPlqrTRAKzzKy5y4+KIpmHHTNIwcVg/QwrBHwFloTac03VDckDqwZUcbHvntB/jrs/NFg65Vzw/LUvr6XFRtnZFoXJLTqbcrkstIaC9zDyWn6RRHJKOrXHKb4VgWCz/8BBtXrc237S0Ey1QqqYBlrriTNlhhGng0dBWK/RoNg5PhAFoXL0K8aRuGHDcW3774ckw663xN7lgky4xKobffflvklfPmzZO8Mzs+1taU4+STxuCM0yfh6BGDUVldCqerRL44O9r92Lh+K5Yv34AFX67EF/OXS/WcB12tKsrLhTxfUVEJAvPq1atBFdtll07BzbdMw4gjBijFoW7kONXe9jrFcFMq+2wRjMwOJNLteOmt5RJlLlvZKNen49Ftt90mjkdOp7NIZhnM8+cy/UUzJG0g+5qBlHeL2Mgl2zb2yBHJUlaLtMmJRXO/wIovlygN1HJd2AiWApRhmn1XwuoAAAAKbklEQVTQLCOBWDSOjN4C1/AxsAwcqmzPCc7pJAbV1+P4U07RtuBFukyZl16yZAn+/OdZYh3X1LQzP1JKE6sr3agoL4HL6ZS2yS2tfuxs7oBfWooorAf2Ix816lhMmDARxx9/PMaOHYuKigqwbfDvf/8Ennv2OXnd5ZdNwS23/ADDB9UC4a5ynHSNj0oPdbbQ0Blc4oKU1QWR0jVj7hcr8fBjH+CDj1cKfYpgz6052/sWE91IAggNNIt09XcyLG7PUy0rFcNitsWIR/O91FlFZ8M2HnubewwQyeWSzxZg8adfiHKHBsfkV7K7Y2eVcKPJDM/IcbANGSG8z8GD6/AvZ56J4aMmfG3a4PafJ9+zkTIOam9vx2effSaR5/z5X2Dzpk27AWPhGdkCuL6uDmPGjsX48eMxevRoDB06DDU1NSgpKdnNMKNQvunxOCTHOWPGZRhSVwlEFOFD5zlOui3ReLsFMJRAZ6qGzkSrumYsW7YKjzz+kVCcuC3nwQ6bd9xxO6ZNu6LofDU10OzZejysr1ZVQ8nWtYpiKOLL+W8qksvdnN6NRumlLuYeHsVGjqD5+eyPEPR6ZSseF+ljUiJLtRLOog7zlSzsVI8bj7rx4zFu0gkYPXaiVML7Q4vVw/qQiujiBM9wOIxNmzZh6dKlWLVqFSi/DAaDwpTg4Xa7cMQRQ8Qpfdy4cdIN0pTrS9/ZrfB9bOx2//3345O5c1FV6cHVV52L6358KRrqqpENB0kglXTOnof0J2LDNr0ZMOsAYwuWLlmJx574CK+8uVQoUzxIrKcS6KabbioqJZB6PxpoFtEi785QuEVPta5Cys8mbE3S1TIldnJKy185qBgxmmFyemCwO2By1whofvbu+/jg5bekpcSeEkeCJY/y+lqMm/IdnHDBpRgw7EjpF85KuKYN787TKe7XCL+XX5KxmPzwYC8e/pCKph5qxm7PL0j194lEQiLYBx64H/PmzZeqOnOcN8z4AUaIPR35oYqr1e6UUCNgMgJ29pJqxLy5X+D3f/4c77y/Kg+YTCFwW37bbXcU3bZcA83iXt/7HJ0Q39vWINOxHqlQh7JNT0SQjseQicfyW3S2xmAzNrbSVXOa7z3/KmY//zbCIZLb00IVYlRpsVvRMPZYnHDBJTjxnO+LNZsWUfbTBXKIhs2i02uvvYYHHnhA7OlYNDr5hDGYceNFOGPKSXDYrEA8KlGnHGzCZzEB+hh2bl+HDz6Yh//522eY+/kGxOMKZc5sNuHkk7+Nu+66S3iZxboGtUjzEC2yvryMaiXHhmypsE8BTurP9+TL0dzD5oKtchBC4QRe+vMz+PD1OQKWGreyL5/IN/Nc3PoTOH/1q18JcPIYNrQeF33/NJw99SQcfcxQlJWXw6DLIBYNoLVtBzatXYU331woTkaqVJLvI73o1FNPxYyZN2Hy5MlaN8pv5pI6uHctDdmalyMbbUc2lUQq2C5tgMWrUIxmITp0k7MSVncFtq7dgGcefwqLP1+EgUcPxcTzLsSJ51+KgUcdo3ErD+6j+lqfncT6V155WYBz6ZKlUoFn5btuQCW+NfYoDB02UDxb/d5WrF61EavWNaO5xZ+PLjk5zGGed955mDlzJo477riijTC17Xk/X8rML7GPeqplFbKRNqEF8VCc3plLopuR0oeFVKEFH32BJcs245iTzpSOjlrfnX6+AIpg+GqOMxQKSXHo8ccfxyefzBXKUOFBEOWhUprUv3E7zio5K+SXXnqp8DL3V4QqgluWIWjb82J5Er0ch7gidWxQXJHS8b3OQuDUWT1I2WthcNXBai8eknAvb1l7WxHOAAF02bJl+MMf/iDKpJYWRQa5r4NgyejynHPOkap9WVn/cb/SQLMIF2BPhyRdHxNhZONBZJMR9sFVTmEwCWDqrR7x09QObQYO9gyQH8qok7nOhQsXYGdTE2hybbNaUFNbi6FDh2PkyJGYOHGiVMerq/tfD3sNNA/2KtLOr83AN2wGGHX6/X6RXK5fv154oWazWbbiRx99tCiOCilO/W16NNDsb09MG682A9oMHNYZ0EDzsE6/dnFtBrQZ6G8zoIFmf3ti2ni1GdBm4LDOgAaah3X6D+zitP+6/PLLu3USNt86GG4xzz//PH7605+KZpktF4YNG7bbeJjTmj59OhobG0U9cvHFF8vfH3roIfzxj3/scuyF7+nyxdoLejwDhc9nzzVSuL6++93v4r777us26bzwvZ2tPa/Xi2uuuUYcmdii984779xtXdBZadasWcLhLDy6Om+PJ6AXb9BAsxeTVixv0UCzWJ5EkY+DbTBGjQJqavYa6L5Ac8+11Slo7twJLFsGnHnmXuftCtw00CzyNfN1HZ4Gml/XJ9vH93XrrcATTwCM5vjjcuUv0BloUuVz9913C22oMArMvykQ4FZB+ZkxA/j1rzXQ7ONHpp3uEM1AV9/uew6j8MOxvyF2+sHJveFAt+f72oYdoin75lxm40YF5P7xj13gaTQKJUhNn6jbaHUd7ZVyoZ2cCpaXXaacZ8iQTuewq7WoRZrfnKVX1Hfa1ULVQLOoH9+hGdzy5QrwzZkD3HEH1p933m6gSQNiNcrcbUv+6KPAww8DZ5yhgOWxx+53vF2tRQ00D83j1q7SxQx0tVAPJmjy3J3lvdRIlH/vaSFIi0IP4pKfP19AMDl/Pn5jNuO/Mxkw0uShFhfleXV0KCA7bpyALCZO7NagepI66qwQ1J2LHKziZlfX1gpBXc1QP/p7T0GzL26tcHvX1fk00Oxqhg793xufeQbbZs5EWSiEP3k8eLmkRAbx2wkTcM6KFexupkSWkyf3aHAaaPZourQXH64ZOBygyXvtDX2oO+/RIs2Dv5LUL71h69bhOr8fg5JJ6RO51WSC5777cNTNN/dqEBpo9mratDcd6hnoKWj2RSFIvcfOIk4WEsjhZIS5L56mBoyHepXsfr1C0HxswADYd+xAh9eLTXo95nzrW7jhjTf24kp2Z8RdrUUtp9mdWdRec9BnoKuFuucA+hI093VzXZHbNdA86Mtivxco3J4b7roLQ++5B8xDz5sxA9f6fDAOGYIhf/jDAW3PNXL74X3G2tX3MwMaaGrLo9szsI9CEFVjhVHg9Xo9/i2RgIkFoF4WgjTQ7PZT0V54qGegp6B5KMbXVaTZ1Rh6Kt/r6nzf+L93QTlSpbaFrAepbrOtr0Y5kuWjVc+/Rp8iDTS/Rg+zr2+lB+R2Xrow2syT3AcP1sjtGmj29co8vOfTQPPwzn/RXr2HMkr1PvaKNnOmGtBklOzorh3aDGgz8LWdgf0YdhzQPe/HsOOAzlvkb9a250X+gLThaTOgzUBxzYAGmsX1PLTRaDOgzUCRz4AGmkX+gLThaTOgzUBxzYAGmsX1PLTRaDOgzUCRz4AGmkX+gLThaTOgzUBxzYAGmsX1PLTRaDOgzUCRz4AGmkX+gLThaTOgzUBxzYAGmsX1PLTRaDOgzUCRz4AGmkX+gLThaTOgzUBxzYAGmsX1PLTRaDOgzUCRz4AGmkX+gLThaTOgzUBxzYAGmsX1PLTRaDOgzUCRz8D/B6/34VkS6112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8" descr="data:image/png;base64,iVBORw0KGgoAAAANSUhEUgAAAPAAAAC+CAYAAAALB4KOAAAAAXNSR0IArs4c6QAAIABJREFUeF7tfQecXVW1/nd7b9NLZpKQAqGDhCaIYGhKkSYKNhQbigV9VvD/nl2fBXkoFooioIAi8hQEEUSl9wAhyaRnSqa32+v/fevcfefMzL0zd1oyk5z9+2FM7in7rL2/vfpaplwul4MxDAoYFFiQFDAZAF6Q62ZM2qCAUMAAsLERDAosYAoYAF7Ai2dM3aCAAWBjDxgUWMAUMAC8gBfPmLpBAQPAxh4wKLCAKWAAeAEvnjF1gwIGgI09YFBgAVPAAPACXjxj6gYFDAAbe8CgwAKmgAHgBbx4xtQNChgA3kN7QB+CbjKZSs6C1030+x6avvHaeUIBA8B7aCEUgBU49UDd0rIRTrcX9Q31MjsDwHtokRbAaw0A78FFam9rx9ev+TxOOulkvPN9HyzM5F0XnIu/PvwoLjj7DPzgJ79EIBAo/DYdjjyde/YgWYxXT4ECBoCnQKzZuFSBqaO9HQeuOqDwyNdeX4+Ghgb5e8uG9Xjs4Qewq7MPy5ctwTve8wEAI6J0ORw5m82CeaKpZBIOh8Pg4rOxePPwGQaAd9uiEE6arptKpXDuW0/Dk888L3+/5pqv4qNXXAG32110Nju3b8XObVsRS6Zx4kknw263TTrrTDaLza+/ivDLr6BpzRpU19ROeo9xwcKjgAHgOV4zckKz2VwAbjwexy9//nN8/etfw3FHvwFXX30Nlixbge7ODrmmoqoa/mCFgHloaBB9PT14/qnH8aZTz8S2lvUC4pNOeQvMJlPhucU+YdvmFiSeehZVjYvQ57JjxTHHzvGXGo/fExQwADzHVCeAe3u60fL6a2hrWYdX163HdTfdKvrtW45bjXQihU2t7XjTmecgHg3jxedfhCUZhs1uR09fP/z19dhvUTNOOPlUmK1WdHe0wu31Y8X+I+L32E9IpdN45a470RAIImuzIdxYh5UHHTrHX2o8fk9QwADwLFNdcVz+uWPrZjz173+ia0sL7FYzPB4vXtuyDQ67HUcsWYwIcujt7YO7phbvufwKRCMRJJNJPP7w/bjx17/BxWesgcVqgclkht3tRuOKAxEMhrB121acefZ5oPeJ+jBF8vDwMDp2bseundvQuX0TlsGDxUuXoDcWxaJTT4XfP2IIm+VPNh63BylgAHgOiN+6YweefOg+dOxshcthh9PplLeo4mMWqxnpHDAcjqKltRXnnP9OvOGo1QJCclmbzYaf/8918GRjqK6uQirzf4pyJoVMJgO7w4mhaBQHHnYEnE4b4vEUBgb6MdjRhnQqBavNhl29fTi+tgn7Ld0P8fo6LDv6GBG5jbH3UcAA8CyuaTQaxaN/+ys2v/AM3C6nWH+L1Qwk10xmsli7ebO8/b3vvQz1zctEhHZ6vGLqeuHZp/Cvv/0VB6/YD9lMtjBLPo9gTCSTyGWzMJnNsFgsog/zufwvkUhgOBzGUosLx33s46itq5vFrzQeNZ8oYAB4llaDluIH7rwN8UgEwYB/wqdarFaEI1G81LIJdoddAOyvqJZ7/IGguH52bN2E++7+HQ5atrToIaB/AUGrPyj4/I3bdsgln/3Pb8LnC4i4rR+Gb3iWFn4PP8YA8AwXIJvN4al/PYrnHnkIHq8Hdqt1HOAIMDO5pMWETDqDcDiC11vb0NXVK2+/8pOfgsfrhcvpRKimXnTaF/Mc+JCVy5FJp0vOks8eDEfgtFlFt1bOqqzNhcq6Gqw5+wIRqwnYbCaDRCIuc3B7PCKqKwv5DMlg3L6HKGAAeAaEp6/1gT/8Fi0vv4iqiopRei4ZntWh+WtpaW7t6sbm1ja0d3Yj4PcjGPAJ900mkmhctBRnnnkaKmvqEKyoQvuObbjnD/egypaBx+srHAjCRMdwW7PFjO7uHrhcLnjcbrk2ZzGjsqEJ9YuacdARq5FMJsDq3+TCVqtNLNxyqEziipoBaYxbdxMFDABPk9DJZAp/vus3aG3ZiIqKYEFPJaBoOSaXa9neimdfeQ2Owc1IBJbJmw7dfwWWNjbAarVg7Zat8m8EMUfTMu2aztadWNHQgKDfK88V3dZMvTeFXCYjunU8FhPOSv1XidBiJMvl4A4EYHG68cY1b0WoohLZbEauU9eqTxZ92mwGLeZKf54mOYzb9hAFDABPg/DkvH+641cC3spKjfNSPOaIDEfw92dfRHzni/jHhgEJ1miorUZjTQ0a62rhdtiQy+aQNZvQ3duPnd3dhRkQyAG3G8sXNcAl3DQrAI4lkkjE43Kd0+OBU1xLpgLw1ANopeZ/FYua4fAFcdpbzxZxPJlIiGGLunUul4HF6oDNZoHNZofT5YLdbjdE6Wnsg/lwiwHgKa4Cudajf7kXrz77tHDegaEwhiMR7BocRMumrYXwSAJ3cVOjiMdBhwk+rxsWYJRFmSCMxhMYjsVkFn6vFx6nA9l0GtFEEtFIGPF0Bh6Ho6Bfq+kSkASeGnxWJBoVUdpXU4fFy1bgsKOPhyUfBaY3ctHXTGDT7eRwOuWecuKrp0gq4/LdQAEDwFMk8rqXX8SDd9+OqspKZK1O3PubHwmnVYPAXbF8KYIuN6orK+BzOUXXLNWCSonHuUwWDLMMR6MCWg6fxwOf2yU+41gsBpfTAYfdhr6+AfEX8zcFvFQmIxy2srZWxOdjTzkDXq8HiUQSPp9PE7fzrqaxn2xYpKe4CebR5QaAy1gMtcEjkQhuu+6/YbdaYLVaxZf78JPPiLhMHVcB1+f1oDIYgtWUm9QFpF5PAEbCEeGITrtN9GiOeCyOaCwuHJjgVRy/qb4W4aEhuOk3NplEJ6ZP2FvfBF8wJOIzdV6J0goPi8XZ5/MbnLaM9V5IlxgALmO1NO5pwqN/+SM2vvishETSpLszGheDE4fLYkVVRQghvx8OmwXkqFNp+1jgxNnxoFdcNp1OY1tHJ/ZrrB+ls9IIRT2X4LdX1mLVwYfg0CNXg7q6isDK5gNADLdRGQu+gC4xAFzmYvX39eH2G66F36WFRdLavCtvhKK4HGhYgmpHErm0GciNRE6V+fhJL+P7dnZ0ij6st3orPZo2NI/PA5O3Am956zmorq4ecT/lozgMUXlSMi+4CwwAl7lkf//bQ2h56h8isnLQ1zo8FMZAyoR6vxN2i7lscbnMVxYuU+GRO7t6sLypcdx7orGYBHHY/CGE6hpw+lnnwmrRRHBj7N0UMABcxvrS4nvb/3wf1nz2j/4WEW8ZPFHGc6Z7Cd/R2tmFkM8rhikVG62AzZhou8MBizeAQ446Goe94ejpvsq4b4FRwADwBAumUgNZ4uaBO36FUMA/p0AtNZVUNoehgX5UVlaNEs8J4P6BQdBoZrPbYA1WF8TnBbYPjelOkwIGgCcgnIQl5nK4/w+/RUfLBjES7YkxtoKl0sFpkabPmMkTNocN/kXLcNrbzhHx2fDr7omV2v3vNAA8CYCZZH/XL66HOZeZN6BQonP3wCAaaqol/dDs8eOYN6/B8pX7yxcZAN79YNoTbzQAPAnVWVvqr3fcUjBe7YlFUu8kKOlKisQTohOvWLIYNrMJZrsVwdpGnHbuO8oqeLcnv8F49+xSwADwJPR84uE/47Vnntlj4rNKRWRcNEVmVyCAVQeuQixnx6bnnoDb6UDC7sRJa86csE7W7G4b42nzhQIGgCdYiXQmgz/ecgOG+vthm2O3jD5VkD5f1sFi/i7jm/uHw9jR1S2JDl/59g8kP3jd2hfx9N/uR3VdDUJNyw3dd74gajfPwwDwBARnWde7f34drCViiGdrrZRonGTigtspnJYi8mA0KvHNzN/lnx/40Eex+vgT0dnRgd/89Eeoq6wQ3+/p51+MqqoqQ++drQVZQM8xADzBYon++7tb4Xa55nRJyXGZO8wYaFbX4GBgRnUoKAkMsWRKit99/bs/gt3uwP2/vwPb169DRXUVDj/hFPH7GlFWc7pE8/bhBoAnWJonHnsErz3+jznVfwlelth57vUNOGhJM/yBAJwOh8yKei8Hs4/Cdge+/JX/ArOhHr7nTvgCQVQ3NeH0t79DEhWMsW9SwABwiXVncfQ/3P5rxLraJatnroaqaUV/LosD8E99VJeKgc75/PjIR6/Efb++UUrMZh1OnP/uDyJUUWFw37lanAXwXAPAJRapu6sT9/36F3NuvFKvH1tZUv07a0hv3NYqf2VFDwdjsOMJnH7hJYbVeQEAbK6naAC4BIUf+fMfsXnti3MqPpezuLROD8bisNtscFktiMRiOPSEk3Hcm042jFblEHAvv8YAsG6BlSGoc9cu3HvLz6SrwnwY+qJ2Xb19+NgXvopgKJTv9WB0XJgPa7Sn5mAAWEd5Ji+wKNwf7rgV4Y6do2pO7akF4nuVeN3W1S35wPVNi3DqBZfmQbwnZ2a8e09TwADwmBWg5XntPx+WqhtzmSJYzsKrNiq8lnWlWSOLpWYj0bjUuHrnxz4Nj8dTzqOMa/ZSChgAFndNTrjclpaNuP93tyLgcc8aeCcqlTPZnuK9yXQaFJtDHhe8fr+WC2wyIxoeQs3S5Tj3kvdL2RwjeWEyau6dvxsAzq8rrc733HSDFKybTbfRUCQqriEWpWM4Jt1CHKwNLX/mDw/VOkFfvZKVNhhGWREISISWvsmZygU+85L3G9bovRObZX2VAeD/awA2PDyM3//yJ8gk47Oq96p6Ve3dPdJNkNFVjLZiaKTTZoPNai0skomdE0yABm9tMOuIpWNZiK5YWVpWsrQ6vXjnh68ozNvgxGXt+73mon0ewGyRctctP0est2tuXEYmDZKxeFwKuDOmWQ0CmUOBme1W9HHXpXzD6n7FhY865TQcf9IpRkDHXgPL8j9knwYws43u++2v0bV106gmYuWTbwpXmszIN0ko3MTy7ea8KK3+sVQB+IneRDH9og99wugDPIXl2Fsu3acBzGANtkgJBQNzVlFyd2wUtkpxhqrwrg9dUWilsjvea7xjz1NgnwXwy88/g7/96Q+oCQZ26yooo5We085Ub1Wi9EnnnG9kJu3W1dzzL9snAdzR3o7bf/ZjVAdGtxrZHSl5tD2nHC6YMlrTblsmo2UdKWv0BHuilE6s2ooyRvq9V34Wfv/uPZT2/Dbed2ewzwBYVZhMpzP4zc+uRTY8DKfTqXW0z/tbs6mUtNucjh5a7hbis7MmC7JWC3IWnRU6k4Y1nRIrdLEAEt43ODSMYDBYtPMDvyESHkbToUfhbeeeX+50jOsWOAX2KQBzkzPSSkrRVFeNasrNNiksnD6XpXPUwUC3EBt2w2JG3DQ6l9eSSMCC8a1Z6D9+/OVXcdCy/RD0ukf5hAtWaQD9g0O4+GOfNgxaCxyY5U5/nwEwCTLQ349br/2u1FFWg8AYCEfR3dtXtG2JnpDFOHM5+qsSzVm72ek2SzNwk1lrmEbpOTqcQTTDdi0aR6Z4bU0lR0VXcZ7/ePYF8SGfcPihUher2GAjcF/jYlz47veXbCda7uYwrpv/FNinAPznu29H6/rXRrmMLFYrnnl9PZZUVqCmpqYkMNRS8nqLOYVM1iLBU5l8L99SQCZ4rTYL3D4brPZ8FJZ0O9SG0muH+5JIJlKAxYaMwyEgtqVTheuYF/zM6xvR1dWLNccdXbIXE5/X09uLc9/3Yey3YuX834HGDGdEgb0ewPoUwTtvuHaUDqkKpD/16jocd9ghsFutRfVfPoP9en0hO8OQC6CjtppJAfFoFsm4FqChgKy4td1phyegdUqYqMk3fyOI0ymtgHwyb+hSIObB8crGTVi7oQWnHHc06ipDyGSyUtR97FBupUs+dMWoNqQz2inGzfOSAvsEgNkb9093/Aq9O7aNirYiKDZu24GugYEJxVKCyxOwweGyjQEhkyA0rppOZhEdTgkA80iGx28tck/xfUDQZjM5DPcnhavz7ymrph8TxJzrjvYO/Ov5l3Do/itwyMrlJaUFxYXPu+wjWLJsxbzceMakZocCez2ASSZWl7zv1pvGBWwovbKxpgYrlyxCJj3eeCQpfWYz/JUO0V0n46KRwQxSiRTcUwCvXpzmQTDUnxC3khwMNjusuQxYlYvlZu//5+MI+P044/ijYTJbilqkxVWVTMJb34R3vOcygwvPDlbm5VP2egATcLf/4ieI9/eMSlQgl4ql0nj06edw3MGrRjXN1q8U76cY7A0WF6+LrSoNUxOBfaKdIGJ9LIXIYErSBAWMVpuAOJsBHnr8SQwODYkYXV9VWZQL8x7KBbRIX/ihj6NhUdO83HzGpGZOgb0WwPoc3z/fdvM47qtE0rUtW/CW1UfA4XCM467qGYEq57QBOZ0lIojDA2kxalHHFV5sMQsXfnb9RrRs2ooVy5fi6FUri0oN6p3RSBiLDjgIZ1106XSmYdyzACiwVwOYjcDuvPnnSAyNb42it+q+7U3HFfWrTof7zsaaawavLIZ6UwV9OAMz7FYzOnp68ciTz4gYXerg0c9hKBbHZZ/+glG5YzYWZh4+Y68FMGnNxtx//s2NqKqsHMVdFVd74PGnEQz4cPrhh2FI57JR60QA+yuc4v6Zy+isYvtCidLRoRF/L0HMII9/vvAS2ju7ceIbDkdzQ21JLqxipNecfzEOPOwII91wHgJwplPaawHMAnV3/PKn43RfEkx1Q7jvH//G6kMOwsolzeN0SeW/9VXsucqUBVE6rgV1UJS2Wq0FLtxQW403rz6yqPSgNgZdSjRmXfSey7Q+wmNzGme6g4z79ygF9loA79y+VapsjOW+ok7qXDKnHvOGogEcpV1Hu2+9CFplldb7e3kAKV343FNOkhajE0kIFKMv/dinpYplOZFju+8LjTfNlAJ7HYBV0sJdv7kFw23bi1bZ0AdFnPPmE+D1eopysd1tvColSotBK8+FeY1Kvnj4qeewcnFTUQlCPYvApzVapRrOdMMY988vCux1ACZ5WZidUVelEvVVYsD2nW24+Iw142pO7SnjVSkAF+PCSorY3No2qRit4qMvfu8HDA48v/A349nslQD+y5/uwc61z5Usk0MO9tjzLyISS+CtJxxb1H1UPPJqxvSe1gM438H+FDJ0K5k0YZr/ywizp157HYctWwqP2z2pGH3Zpz4Pj9c7rTkYN5VPgYceeghf/vKXJ7yhubkZ1113HRYtWlT+g4tcudcBOBKJ4JYffht+j7s4YUxm5LIZ/OvFl8EIrBWLFxUVn30hxx6xPpfiwiq4Q6/DqlBQVrosxxp91rs/YCQ4zAguk98cjUbxn//5n3jkkUcmvfgLX/gCLrrookmvm+iCvQbAKuji+Sf/hcf/+peS4jMBEI0nsG7HDhy6bBmsppEEBBJqPlifiy0Yo7sYJz22NvRgNCapkKUOIvUsBnUYyf4zwkpZN7e0tOCTn/wkuru7J71+9erV+O53vwu/fyS9ddKbxlywVwGYgRt3/Ox6pOPhkon5Io6GIxgyW9BcVY1MeHCUXjif9F/9WimXEuOs9YPz7R4cktpeWoZx8cHrEpksLvvMF42G4FNFSZnXk8a33HILfvrTn5Z1B12CvPbII48s6/qi0llud0coTHuqk9/Y+n9c9Z6bfjphlUkF4Ial+2G4twvmTHZUCZv54D4qJUaLMasvPs4QpaSPCUUtkwmd/QO45MOfMGKjJ99K07qCXPezn/0s1q1bV/b9l156qXDs6XYD2Ws4MCmmjFduT2lDjcrtXXX0G/HcP/5e1Ic6n/TfsTthqHck3bDsXZJ3PfUPDEIVgZ/Kvca15VHg3//+Nz796U+Xd3H+qpkas/YaANN4cPOPvgOf0zGhq4TtQwP1jVi8bAWeffiBcZZqcmhv0D5vDFjFxGi9T3gqu4XupMrmJTjv0ssMd9JUCFfGtYx4+853voP77ruvjKtHXzITY9ZeA+B1L7+Ih++5c9Ii7ST0gUcdBdjc0kZ0LLemj1hV3pjySszxDfpUw+lEVPHwMju9uOSjnzD04Fleq6kYr8a+eibGrL0CwIx7ZuRVOU25yYWOPv0s9Ha0YfPaF0dFas1XC7RacBVaOcyE/2kMZch69yc+C7e7hJttGs81bgF++9vf4gc/+MG0SDETY9ZeAWAaD+782Y8R8HomzRoiBz7lgkvw0tP/Rl/rjlFJ/gsBwEwzHO7TSvdMlQsrAx4BzLhoY8wOBYaGhkAx+Nlnn532A6drzNorAMxaz8XE4bHUVNbaNe94D/72x98Dyeg4F5LFYUMgNLb21bTXZdZvHJuhNJUXqPTCCz/ySTQ0NKiWxIVHKIfEVA+Gqcxhb7z2iSeewFVXXQW6MYuNAw88EMuXL59QP56uMWvBA5gdBn934w1Fk/bHEpM6oDcUwinnvRN/uOkGOK2scTEy5qsPWD/HmQI4Eo3Cas+gsqoS2dgwrF4/qhtWomnFQaipa5DKJMYonwLcUz/84Q9x5513lrzpsssuw6mnnopPfepTEwZ4TMeYteABPBXxmcQOVrkRqN6vaFfChQLgYmGVpXaP6pvE36XSZSaD7vVPoqHKhVSeY6TTSWTghLOqEQccdwYOPvrEQn+lcnzM5W/3ve/K1tZW8ePu2LGj6MfR1nD99dcLB54sxHI6xqwFD2B2GXzsvnsQCviL9hTSU5UW5uRQK9Y99080H/7WcYXsVBCH3TnSs2i+bbmpGLJS2ZwUgDdbLEinUkjnIBFqLa/8C0tCVrhcmiErl83CZDYjnUoiFo/C5XRj+amX4cgT1kj/KGOUpsDdd98t4ZClhh6UkyU5TMeYtWABrPS1v/z+DnS0bChYk7lpOWxmrYIFQwv5b2aWYAWQ6NuItpZXUXvoGdILiUahbBbI5JslBENaB4X5GqBGALN+9GBPvOie4bwJVPZsqXQ4cfii5bBZLegMD2Nd906wbPX2TS8BfRvR1NgkICaAhUObmeih/f9wZAih+kPxlg/9Byorq4xyPEWozdiDa665Bo899lhJAF9xxRX4wAc+IL9Pxq15zVSNWQsWwPzYZDKF31z3PZhzWQlFI1Ar7XY4rQ60RYcLRG10+7Bq5YF4ftcO9L70d+zY2YLag0+DFVmkBrdrgHc6MBA3oaq2FtW1Vbu1CuV0OFyxiCziNmC1yfdzHNTQDJvdiRzrSlutCA8No214SH77/f/eiOZAFt5ACD5fsABcNReCORaLIuWqxMVXfd+o5lFkkdauXYtPfOITIJCLjerqakkZXLFCK65PFY5/v/3220su+VSNWQsOwGxQ1t3VKY270sk4/nrXHfCxoobJDAL10Ob9EI/F8ej2DQLm5qoGNASCsNgdsFdW4sGHfodnnnwArsomuNM9sFstqK6uhyXfWGwwkkTG5kbVilWiB2bYO2WPD60DhNlslflIZhKL3WWyozos8rtXOPxorFsEX4DSRU5yhkcNux2++kb846Hf4+UX/giHzQl/HsS8TnFgxZGHhwew/8nvxJvf/r49ToX5NIFywHjKKaeI3qv3uU9mseY3TsWYtWAAPDQ0iL/d9iNseOphZOKDsFjMCKdtqDtwDY6taUZ7JoI3NK+QCCNuWnJnio7UKzLZrGxMZ1U1wtEIbr/tW7Bmh0RkdHsCCIWqxomRfUkr6g84rOzWKHO5uSwWm5TU6epoR7Jvl7yqN5pBoGIR6uprEU9kMDw4gJVOP2orqxGqqoLDYS+qBlAEd9TUyjN+d9s3MdDXBpvFBLfHj2CgQmiiH/39Pahc9Wa88xNfmctPXHDP7urqkrjnjRs3lpz7V7/6VZxzzjmjfi/HZzwVY9aCADC57k3XXI6hjtfh9flEn81lUuhO+3DywWvQWF0HT8APt9tV4DhabeXxrbJ9i5figb/cio2vPAiHzQF/oGKcCKkMOlFbAA0HHLzHNhe/gVy3v7cXnetfQdCRhs2qGdh6enehfzgFc+PRiHeuw8HNB+LIFavhcLng8U8Q0JLLweZ0wVlXj50bX8cf7vku3A6bNEpj61K32yNGLFqoY9FhdHftwuFnfRDnXfbZPUaH+fjiyQxSpUThclIOp2LMmvcAJie9+WsfQffGZ+H20tKsgTKbTsIbasKJh5wtgA5WhcTaOpHxSXHh3v5e3HHb1+BxmIoCWImP1AEdS49AqLJylCitD3SYK2OXMlb19A5i2yvPoc7FLKQ00pkkstkcUukMegdjUuy9MliHU465AG6PB37mBRc5uMaCwFlbJ0C+944bsG3zY/D4/chlc2BYKvu1UUzn6B+O491fvUXqSuvHvuxeKqfqxnnnnYfPf/7zRWPON2zYgCuvvBJ9fX0lz6ZyjVnzHsBPPPxn3P8/V4lYqN+X3MBHrDoXTbWNsDpsZW1cgsJqd8Ds8eDmX38DuVgnPL6QiNBj9T/+PZNJI+2tR+3y/ZHNpgs6aDKeRiqThNPugsVmAkVc/l4OcMrhJippobdvCB3bNsE+vAV2Gy3EtBTTn8um5Gm47EA2m8TBy8/GAcv2hz8U0CzJkwBYDjJ/UGwC5MLX3vAVVAVc8LrtsNusYNktOUDYZNzXjA987ZeIRSMY6O1BKp1CdW096hub5Lp9cZQDwGuvvRYnnHBCUfKUcwCUa8ya1wBOZ7K44QvvQaxrA8zWkQLreu5LCgWrKmC1TRz+yE0bi8ThcNnhb16M++6+CR1tT8lzfb6AiI1W2+gi7ryHuvCSI44Sd1N39xAGNr8Kv843mmH6ojuEyppa0ZflICiDA0608QmezvZuxJNW9LRtFAA7bJrorJQCltahHSCasuBNR56HpkXNokKo3yecA+fncMBTVS3P/P71V6Nr62vi86UYTa5utZgQTWSQMntx2JFHIjewEwz44GDI4KlX/AArDzp0n8NvOSIwQyeZ2EArdKkxmQjO+8oxZs1rANPa/JNPnQ2fyzoqSCOZSuPA/U7HisXLhT6hmsoJNxK7/IWHIhgeHhQxs27VKvzz0fvECut0aH5QBnk47NzADlitdtE1GdTQHzah+uDV6O+Po3vzs2jyAxWVtaOstfFEHFGTF55ACK6aOqkzPVUg67k4OfyuzjAqBLB4AAAgAElEQVRspgj6hrLYteFp+O0ax3XY2SUxX5Uym0XGUoG3HXchfBUhMVzxWyORKJKxOHxB/zijlJ5QSoymRfqP9/0a7vwBZMmz1t7hJOoqvTj0gBWjDjcGfDhDy3He575Z0Mn3FSSXU3WjHPG3HJ9wOcaseQ3gja+txe1ffae4Oaj7ai4Ogq0CJx55DlwOJ+wu56Tis2Th9PYjFo8hEAoh0NiI19e/iH/8/RdwONz5OlK0VCv+ZZKNb8pm0ZVyo3rZaoR7tsM6uB7VVfVFjV6cG0VuDhq/qpYcAJfHJbqzMkYpMVy/2dW/9e7qRDo8gGQiCj9i2BHXoqT6O7ZivyoHvB4/1m/eCrfDBLuNuj7Ag6wycCBOOnqNgJXGj+HBMDZt2yTWaEoWpQxayh5g9/lFjP7+9V+G02rCUExzm9ktQH8sjdX716GyohKBQCWy7G+adzXxW8+7+lfw+Xz7CnblOyeruqFCJw89dGLppJwY6nKMWQsCwL5AsLBJKD4H/AfjhCNPRpL/PxSSpPxMWusfVEoxa2nZiNrKGvgrgnBUVBYATA5caoRjGiArG1egtaMD1dZhWOwuVFZUj+JIY32n5FDdEWDx4ccIiGlFjgwNIxftl+d565qRSOXgsJnEQPbK8y/Bn+qD12ku+KPJ1ddu6UbAFkNjfZ0cGh2dnaBf1udhcIZmyCMt3vLGtwpQqd8//9wz2N62UegzkXSiB3ByeAjf+8lX4IzvQgr2gvjcNxDGisXVcmBQOnG5fcJx6TOnv/zir/5SorT2lVFO1Y1yuKaiVzk+4cm4+bwGMDss/OSTZyLg1XQ72kyiiRQOWX6GiM/kCEr/HRqgeEw9drQuTDcMS6o+/sI/cNyhb4Lb5y4A+J9/+znsLk3c1Q8pmp7Noj+SxrLmRng8PgwO9qKrpwcuhw1mM7mgoyBuOx3Ogqiq4oppwe42aZs7svMVVPidqKmul7/v7BxGf187vF4fMr5GoH8LDljBXr8a91NRUDvbdmqAdzvlXBqOxCXizO3kN45w4NNPORdOp0uix/70t1vR29+Ps994MVLZtGQd6WlicziRisfkuY7KKpAD01h1483fQG54B8w2O0wmC8LRGLa29qKuyo/KoBvZDLmvSVQNLkbKFMSV190tbUupF/K/vb1xWjlVN/Shk5MdbP39/VIEjxFdpcZkxqx5DWB+1I3//WXsfOpe+INBiTyKpjJ401HvQlVepKusqxH3ykBPX1FjFjdvd9su/OJ/f44rLvwEAsEAbB4fnl33Ep57/GbRgYsCmP+YzaKWVm6bXVxVL77yKlKpJEIBD5w2SwG05EjKf8r/r2KKH3lhI5qCJvjcTuSQhd3mkpjt/sFhZDNJWM1mrN3cheWLghKXzIOAg+Lp0FC/hDKmszkJSKHRajiehd9lLrxXidBvXfN2CZmkOP7bv96C6GAXzjrxvfIsSiguGreofjgccHh9SPT1ym/UgXkgELR333sD+rY+l7d0m+V963f0iast5HfD73UVhBvaBhoOOAEXf+Y76O7sQLCiCv5AYK8H8EyqbkwG5ol+n8iYNa8ArD/JGT21+fVX8eAt38X6dS/BZdOSEQL+AE4/9l2i/9JiGqgMSaZNb08vvB7fOJ2PHOeptY/jfx+4A5+65MuorKuFLRjA3/95Lza9/NeiHFgRk1yvrrZJAEMAr319Pbp7B+CwWyQE0+mg24VirwUWs0kAKZzQbJJAiO3tvait9Mq1SruOJVIYDCdQX+VFNJ7Cjo5+VAS8qKlwi5uKccuULEwwgxq/3lMjtqXciCVaAfis084X/TcWT+B3f/klIuEerDn2najwBQs2AnJQRqJ1drTBmQV8wSAswSBee2UtDjxgFZ548iH0d62VeQ8MdIs6sqNjAEPRlOjGdrsVViu/04xIeBiemsWoCYXQ27EZ9UsPwhXf+438treOciKo5urbJxLL5xWAhenlcti07hU88ttr0fH6U/B43LDY7NLE2mTKIQUP1qy+ELFkHH6PD7UN9cJdNm3eBJfdifrGhhGRMZeDwxfAo/+4Gc++/BLe9bYrUd9QD6vbi3v+/HP0j3FPjV0APpcGNBqQyBXbOzsRjUY090oyiZSk/WjDZjUhFHCLuCtWbXJSWouplus2Nu1AJlMWFqsF8UQKm3b0wOe2I+Bzwed2yLX0ccfiSQxFkgj6HAWdd+z8qANb/IvxrtPfD7PFhvDgEO564Dokk1Ece9iF4iPnCFVXyO+D/X145tUncOLqtyC0ZAk2r1+HdP8glh10MJ54/lEBsN3hQiQyjIH+blBqbu8ZFJGdbiUOHk7JjFn0dfqgo0yKMlux5n1fQV3TEjQ0L9kry/WUo6/OFYAnMozNCwCrqB5GXd1364+w9qHfwmnJFuGOWcRSNuHAfUMDiMdjWP2G1cIBX1r7stBvafOSUVZph9ePO//4I/T29eDtJ12G2qZGxCwWiYe2IQyTuXjubzga13RPaQhO7haHzWYVTstIKIqY6WxWLMEcbodd5qEstWLFBlMaR4dz5pmo3ENwd/SE0TcUFy7ndFjkXTwcYqkcXDYTGmuCsFgZnDF+e+QYXGKpwDvO/qiEUFJVuOfv10vWy+H7v02CO/isipoq2BwOvPDC82Kdrl/UJFLIsy89KxlL7mAF/v7UXxDv31QwonV1dyCToWFwPFcldx4YiiJnsqG+rlHATLGa/uGsqwZvOONdOPaUt+41InU5FuO5Aq96bilj1rwBMBf/5v/+ItqffwC+AHvFFNk42SyiGZsELpDbtnd14NCDD4PX70P7zlbs6u7EksZmsTRzUP8lWH97239SA8UFp16OqsZFeH3Lq3jor78UrlcMGATW4HBMNqjdmkM4mgJtN5UBdwGO+igkbuj27mEEvA401DUgEh5CIhGb0AerF9P5rt5wEqlkWhqvZXJaIEVdhbvkHLX7tQPtHWd8DBU1Ndi6cSPu/9eNcpCsPvg84cA8UAhgi9WOl15+AQfsv0qMfQPpFAa27cCS5cuQNpnw90fvg9nUDYvVhmQihu6ejpK0SSTTcujQP0yOrQ4tzojSR29vF974/q/hDcedONf7erc8vxyf7VxPpJQxa7cCWAIQSoTflQqZ1BNGLLHRNI499O2yOVu2b8KqlasQCFUIN+YGpXWaIqOItU4X+pNx3HTj1VJ98rILP49AdQ1+//ubMTj0KsxWBoiQU44fyuKdTJsKARTJVEZcKrJR8xyRc+KGfnbDLiyrD2LFkkaJ6qIRiq6gcgbFUkn9Y5uX/HPJdfXvKfYcznE4GhdxefVxJ+DVF5/Do0/fBpisOPloTQem7s5AF0o327dvxYoVK+Vga+3tgTkaR0PTIkQjUdGdQ96ccNFoZLhgiBPLsmn091Jq8Lqs2G/xUjHwjXWj8e/RpBWXfu2Xe0X52smqbpSzxrNxTTFj1m4FMAvQPfPvx9De8hxsdqsUU2tYur9YMe+5/hrsWvevkkYlAVnelaLEw/WbN4iYGKwMASYLdmzdInRa1Nwkf1L/7Y0M4Tvfv0rcOJ/98LexceMGPPjvW8X45Pd6YLVYhVvK48cYYcYeNl19WuJ2wGuHzaJZgwm+SCyJjq4hdAzGsKqpAg01FeIz3dbagaBXi5wqd6jDpNxbqAdnbTW4cM378eTaf2L7jn8jZ/aNMvRV1FaLhJJMJLBocTNo2NvZ3QlPziSce92ra3HPQ7+QUMpILIbaSj88LruIyeFoAjabHV63Tf6N39rVO4SaSj9qqqokwEO5v9Q3ki5MQzz23V8VLryQEx/KqbpR7trO9LpixqzdCuA/3307HrnpGoT8mu+VgDbZnLDYPBIlVelnDuvIZ6rNzFS3aDILn9sq3E5FH21r2yGcmJZlE7Lo2dWNnsFe4TLCgR1O4cA/uu7z4iM9dL/VeHnLSzBnY2C44OLGatTWNAinVGIvbbymfPkdPcEJ5t6BKAaGYuDPvL+qwlfwyZLrxFMZ7OqPisWcFlla0huqfaIzz9Wgnp1kllLODouJJuqk0EcFujAJxG63QR/IQrqs37kDjT6/qB833/VjbNy0Hh6XDT6PS1QFk9mEoXAM/YNRAXZVwCk6bUdvGNFoAlUhN4J+NwKBqlFledR3kqbBZUfg3I98VewGC7VU7WRVN/i99P2y8uRMvrGcg6KYMWu3AZgTvPaKs2DPhSEKZV7HJTDoTqGeSVfKWG6lxGZGwVSFPMilM0jAjTOPfxc6e7sLRhnkMohGY9jZugP7Ld1PSsgoHfi7P/wcbLk4MrmcuHSS6YxwXrp4/D5/IRuJflfmwBYTfTkPitDdfcOSO6s2tZ5rK1GYYj7nG/Q6SxqgygM0Le/FDVjj79euVSoGc6TpZqusrxPdmFZ7VurwBvzIWs1oee1VrDrwILy+7jWRSJiJxA1I+iiRmd/Ms0eE+WxW3FrD0QT6hqJyXUMNRXQTPB6/RIpx6MVpitEXfeX6BWuVLqfqRrmhk+Wsdzmi+lhj1m4D8JaWjfjVVy4uRFXpP4iL3tkfFd+oXrfkhsqkM2jrHkZDlU/AQCtSV38Uxx16NkLBkBizmpcsFvcTn/PKa69i5fKVkplDsTpht+LWX/8XXOYETFar6JmtnQPy+rrqgPg2mdjPAAuVyD442JM3zIw2pKkILc6RhqKxFuaCCJlPx9P82uUs3ehr+B4eEl0DUdE1Ca5iRr2xT1ZW6dOOe4f8VFlbjXg8gY2bGEZaLUEd5Lg94WEkevvl77/7y09hzUU12up0e/23kGY8qFwujxjZevoH0N4TwZL6gGRJ0YjF3/z+0KgQU4Z9nv7J67BkmVYTaqGNcqpuHHPMMdLUbDZiwssxlo01Zu02AD//5L/wpx99siiAlXhKSyl1RuQ0sZC+UPpc6c7xe5hzm0PfIMue2kDj0hsOOF1ATJFZEgZMJjz0r/txyLIjxN8rvYAcDnEZ2c3UX7Wqix09Q8KFyUWqQl7J8FF+ZrKfsbrw2I3H+U4HmFPZwPp5Uidl1YzJzoJ4IorFzSdg9apjBUiJWAz/fuFRHLHqaAl8Ydgp3U0vbN6AWqsLDz9/L1LR7kKGU6n5MUKMOr0qQ0v9tmVbuxx+6tAlsFlQwen0wOf1y/t53ckf/t64YgBTocOevHa2Uv7K/YZyYq35LL0xa7cBmFbmB2/4PPyB4LiNqPlGs+gbjEtQAEMjOWg59rsYf6tZfuluYUACwczeQL1DcezXeDgklNBmk8J1f33kXrn2jFPernGL8DD+cO+P4bIxzng0gClGN1b74Pb44HS6EY9HCxbYcok+/euY/TRyt+ZuHc3xCeIUS93kDWaTvUtx4KMOPg39A/1Yt/VR2FwBnLH6AonIUgar+5/7M0JOxkR3i2FqMh2dWU36ypU84Lbt2ImtrbtQX+UTXVhJGyoWXBIehsO45JpfLci84XKS7sdWnZxsfcr5vZyAEb0xa7cDWJ9ZVIyzUVyTrSx68gin48boGYwX9GQabyi6xTM2iftlBBYBTIvqw0/9Dhec+hE0LV9RcK2oDB4VPEFDjIqecthpvPGI8Uq5UMoh9nSvUZucnI35x6lkAslUQtSFYpbwcrm9RpM0UlmbGLNUtY6DDzhEdN8NG9bhny/8ERYkYGU0GF1AyrWnC9EUPZYW9rzVnwBnRhQj0lRYKZM7nn9tC+xWwO9xwedxaPozhwnIsJqHqxZX/PAuSXhYaKOcqhtnnHEGrr766lktfl9OvrFe7959AH7sETx43SfGcWB9ZFKpRVaGLorNercMN2wsEUF16HBJqQvV12HHxg340yM3wO4Moqn+QOzq24pcvFeqV0hGU95v29MfltcpFwmTE0pZoMvZfCPGGy1vqpQYTqnAanMUTUmk8YxxyOUCttS8OANafnsGEzj6wDPRUFOPDa3rsHnrE/A4mU01Epsth2Q2K8apmsqQ6LHD4SFEI0NiCOzsjWA4HBOrc1UoCI/XL6I0UyZf27gZbd1DqPRplUxoNKP1nWfvrs4unPahr+PsC98Jh9MFa/5ALoeWe/qacqpucI7f+ta3cNppp83qdMt9tzJm7TYAMzn/tv96HwJeRjNp2hw3Ti7H1h8T00BFRjGUUaXSqTtUMIPTU4dTjjxLorNe3fS/cFrtiKeTcEgmEfXHEQ1SnxSgfL3TBQ3vp/7MU5F6IgdF8UQimlcFxoJZsxYHg9VFW5v09HaNimya7u5QB1UGjhGOa7WPV1/y7rFkOiv6LOfF0jlDg/0iBTGFkUkNKl7b73VIVhXBvbW1E7t6w1qstAnSESKdb3Hhd9uwankzkrYK1FYtwqKjTsTqN58Bq8UyI3fLdOkxlfvK4YKTpflN5X1jr3311VfFNVWqYDyvV+/fbQAmUX521flwWlJatYv8xqFBaiwox36QulaJaXpjDn+zWR0SiZXI2uBxAIEAI7OiSCYTwikmM0pNTmyK9eNDO1UQh8XiwOJFjaPew8OJ7UmY/MA5iGSZDxTRuHVOajHT4EN9kdyX0VvpVKKoH1odeFou0kjs2ETfphnbGK+tqSUsWDd2cC60ypN7KoMU1RilwvAZm1oH5Bucdov4ieke479v6RhCc60Pw5GEuAI5qI4w0MXv9SIU0mpCMRGEB9ORZ12ON537XokRLxWRN/lazP0Vk1Xd4AwuvvhiaSlKb8Rsj3L0b76TxqxZB7C+x2w8HseWDa9j3bN/Q8f6l7G95RXZJLQYUxzu6R8a5ToqRQguNqOgmJnD3Fj94G/kGiqXVr+huTkHBvsk/U1tyGLvUFFe47mwxi21jghanLJWulYTxVkZMhIJ46D9V0jSf7GIJAnw0AWK8F7ORen6VuYVm5gEkc5bwsdHhKk501XDtEEeChysjjFRuKZeXaCqQDF4VHpi3l3V1qW51RgbzkOJiRl6AHOu27qGEYulYDFlNQt3Mq0l+/sciKbMclhy+D1W0Z1JMxYw0B9aCVc1LvmP70sL05kEPcw2YPTPK8cSzDVgS9Hjjz9+zqZy33334Wtf+9qEz6cxa9YBzDcODw/j+b/fg+cfvk+KsVNscrmc6AunxMrMqocDQxE5rWsrPZNaQZXhqTLgGgdgqZFltqCqsq5oXC7n09fbiVgsUjzCig3PUmmEo0lUBEYn9xN8Q7EsliyqF7D09nUjnkhIPDTF5vXburB0USVCfp9wG31zMEV5/QYm2BgokkjGBcCReFLAogWrJMTKXlvlL+rWIbBqaxaNe0dnV2tR45d+5SW9UfTe8Y4o/ktH14B0d6BRTx9dVviGPOpVwE0imRI/OyPnlCrAd7DMTseuNqnbxWfx8KNbiRZ+jkTajEu/9isEJFllH61JO8uQnzUAa/GuwLqXX8Jffno1wj1btVxend6ljFGMcOGgaMfoqsncGNy8NKYwHreYuE0wBIKlm3RJjapS2TWcRzojYqA+corctq07jEQ6hxVNIYk2SsTj2LCzC0vqAujpj6K7b0gAzDI7FINpANKX1+E3jg30579t38E6zxbRLxmqSAMb58DwTAaXqKJ1aq35fRRxVUke/rs6LHZ17pTDYDI1oZSxUHFp5ia7nCxQoEkYRSWVfICKfFf+IlXwgN/JTCbmEo/EgKtCgSbQxUWr9Ee//zt4vZoUZoyZU2DWAMypMFjjt9/5OGoC9oKLYuwU9evGrBZyVbVpSgVIKB2Y3Lsq4BgHeG4einWq2JweNGqzMypoaLCvpH45Nk+XBSZ39Q5gOKrpr3y+w2oSzlPhs2Nbey8Gwikpu8r/KAnQr8vrWF5HlaZVJXYUHRiuuXnb9nwyhatg5eXvPq9rVDgp50TpYDCcFElFSRn6Z/X3d5e1C0ZrzqNvKayJzpVU1kORRShUW1AfeIhE4ma0tbVI3Hohqo4VO7NpuGr2x4e/ebP49w0Al0fhya6aNQAzXe3HV74dqaHWCcvU6MUyimQsL0MQM6qHXM3lMBetQEEus717GPvVBUT8GisOahzAIsH1Y7kg30ku3NXdVlZIop7zRRNJkRSYn+t1OUCdldyqvXtQABzy2uB2ubRgf7qqCIJ8j13Ox2qxi8WWgwEqqVRiFCgz2Zy4aWi9DflGiuPJwZM39A1FYmioZvF5p4jyKtkikYiXZbHmc1SvKKV7a9+osVo+r1jxgck2D3+naE6jIefFw4tupZ6uNlRT39Yx2UQ0groDT8T7vnLdXl16pxyazeY1swbg7l078ZNPn5sv4FbeFJX4Rv0zH78hQCgmDioxmvpXc32wEPmjf5Oy7lJs93i8EtusLzJHcZNW2XLiihWAtD/zjdLybIwHT0/fsBSZk7pUPlbjYHqis1CZA8wMKgSiaNyZ0Vbc8DwAFFel+qDf6HrxlWCjgUklYTDsk1FZwu1ztOQXz5xSNCE9GGXGroNygGTSUvOKmVepdEJKxfL97LfEIBJl4Z5MHFe0IR3ob6Z7j1FtaVqb+6NS+I9Gs0q/U6qW8HttSOPgM98vTdIWcnpheTt79101bQDrrc2c7rbNLbj5S++Q6oVTGfrNK/14SqTeKUsxrdEEcU2FB07GBxdJGFAckBuRALbkHc3ctNP19+olB1pgO3u0RtnsXsBBTszB91GacLM8jpSfHe+62dkVRm2Fd5SYOZZmKqGBAFa1t/gZKtqJlTEncr8p33k6Z8EB+y0uJBmQNu272uF2OVFZWSuWcwVsveut8L0lCtUpewYlKKZMkiZstsa8awbJKJ1ePSfoNuP0j30Px685K3+w5bm/oQtPBS7jrp0ygPWnp/7/79y+Fb/8j/OLJivMaIZjbiYohiIpdA9GJO+WZWy4kQtcZ4wBRgtb1LrtMV+XBqfZGAxgoEWahieCOJJMo9rvktBC1ZpE/x5mS8WTGcSSWdGZy8kT1huYWAienI2D1TBpcJvQNWYCNu/oRTydw0H7VRWSDBhl1dndg7r6JagIeEbVohaJIe/2Ipjj8UjB3VWMK4uIP6R1TWTus1qLnbsGhRur4XQ45EB7z9d/i8amZgz09aKiqnpWQxBnY00X4jOmDGB+JMH69N/uxjGnXoSmxUtF9IqEI/jxJ87RFYorX1SdKuHUoc3cVxaf46BhxGU3wWFlYTgtUEQN5vEODCdEFx1bNGCq7+b1ijsymUKBKptjM7B0IaBBPZctSmh843C5bKgLuctKIChwQAnL1Ky+FP9ZblZf4qbY/MUtFYmjqzciVUKW1nhHZV1x3getXDbO7VZ4Z57r0m6gRO6JqpZI4Ee+9A6fwXeT3rTkU7+mtEQxe9kpl6Ptpb/DkorCWdWIMy77AhoWNRki9XQ2Yf6eKQOY3RJ+8R8XITHUidoVq/HRb/9KMoEI6tu/9nGk4+1wOTxANoPcHNcJVsYZZiYlpBRrCgwJzGZYrVEDjapVXMo4Nl3aqQNC1bFiPq20BU2mZfMS2E6XW3ze5MoUpVXC/1TFeL0FWSVCTDRvFfgSjcWE6/eEkyIduB1WJJNpsXZPBGD9sxXnpfWcunMyxfJDE9d/5vu1qp05WM0mMS7SDcih3svnZU1enPO5H6C2rm66y7DP3zclAFNM+vU3P4m2Vx6D2+tDNDyMC75yKwYG+vHXn3xW/Iji5JcSq1rywO4ZWsSU3tLKzcPBDTQ2s2k256SAXHCZ5DmmekehzeeUXTTaE5SLjD5mWnq1jg3Fg1IKHDRfVZMGJQZUUIdWTcso6h+ypLLQb2msy60UbRSQWzt2wZSJlnTHafdr6yHzz0et0eDFhBF2dlRRawxssS06BJd88r8k2McYU6fAlAD88vPP4J5vvV8yiiS6NpvGkLkaiHQj4MzBZLVNqDNNfXpzd4eSsLWSqPrYYr5zYg5TDhecjZnzPQ6HC5WVNRIkwblqUWUE0CRzZGfDwSjiiaRU9+CgNZuuL7ZyCfi8ozKiygEy59Db24m2rv6Sqoj+wNFnVlH6oIGSf+r92Qs96X821nkmzygbwGy2feP/uxx9m58XP68KfNjZ0YemGj+QF1nLSQ+cyYRn615lpWX3g0W1gUK5GBXmyPeMBYnyNTN2WYuNnjwCarrz1RuwaqurJAaakWAT1ZtWlnrVfkUFxtDVRas53V48dOmGY5UTFT2mOg4W+2YlBehp8eqGFvhclpJRW3wvXVSkpZJMVIKEhHVaRrKxqGenvfV4z5euLdprmIUPecAupHTE6a75dO4rG8DUfW/49Fvhc9pFt1X1oRgrPNXSqdOZ6Gzeo8DBYAz6L5n2pvrfckOxy4BkEWXSBd7Mjcc8WBXzTC44G7m7JUVWnSGKHRvoA2Yp3FLSgYraok9dCwjRJAn1rQJgRpWZrVIwXus4OFI8gckHdLeRQ6pAERqhyDUz2Yz8RiOgVDkZoJsoO6FBUH+4qcNShWrKe81m+H0BKRLAhJORErTAQH8ftmx4DVtfexJDHTvgtXngWbwIR7/lHaiuqZXOkXt7J8Ry93vZANaLz0q3LZ3FU+7r98x13KQ9/REpEet2O9BcVyliqqo2oToNULwbKXKeQUVlnehv/J0blGGM5Yiz0/lKBTxVeIBBIqqqyNjnKQVAlXyl3svMIv5HuwDLw/YORBBhNpHFLLm99VVadQ3FYUc/c6LAS+1KVkdhtFU5g1FevYMRCdbRVx4lkBnZxvamjuqVePuV38Bzj9yDjpf+DQvihXBUvoPWcCZDvPG9X8JhbzjasFznCV82gFuefgq3fe8DmKgkjlrMsYadcha5JCcSuU6zavLUnQ3DmD4DhwCuDbmkSgZjmDkYx6yqTnR2thU2uuoLrKKXJkvCmMl3jwPpJIX0FJdjyVcOKYTntAmAWaC9fygqFmnqwyo5n7WspvMNyspdLL2z2Dfzesa9029eFfTIQVQYeeMeuzaytDBtKYuXHlDQ+cceMLs6B3H2Vd9bkHW2ZnM/FLCWK5hJJ358e+tO/PjKs+G1ZeBwOmC2amVUig2e+OwrpO9lO93JC6eLpOFyusB4DRO0TKbpDm4mpgKqEEUGXUgKX748al2/BGsAABhkSURBVC5ngsliRkNdk+Ta0mik51TKqjqZEWm689PfJwehbPCRUMyJDGykFZPzPW5nQUSmvsmC9Iyn5qARy++ySbtQ1flQvbNc95YKa2XiPit66uO/5bwdY2Dj9ewdNRRJSMM21tRmZhkHXX+RaFx86HanA9UBD+zsBOGyIRisGBVBxutpexjMOPGhb9xkBIKQ1uUCmHrHKy8+h01P34/2LS2I97SM6+zHDcckd1MuJb7GmSaM8XmM6iEnWbyoXjijHlCFUyj/Iq2LvGyhklZaJZp2dA9KGVoVZ8zQREZpKemhuqpedGEtg4kv2H29bzkHBp8w+spidcBmyUnMMRMfzBLLTTdN8VYw9EPrq1jqOTMPK3Y97B6KocprlwobTK5nBBWNRCyWoHzVpQ4g5eve2j6AFYtChbRGVdmzWGM39T0tO/ulCyM9Rno1rKa6Bk63Hx4nM76yIiqHwwNih6iuCEg+MRNUaAXnoCX8iPM+VQjLnI3DcqE+Y0oAVoaDf9z7azxx5w/HZR1JaN1AtFChsJS4qyyRk5349PC07OyS0qVatQhWxmA44WgwsZ8ureTs1cPBKhnZrFZGduwoxoEJYg7GGVPXZM+kqsoaKQNDA85MD6KpbA6h4VBSJI7Kiipp3UlrseI+1AW1mltxCYMcze2Kd3Kg+sEi8Ww1KlwvlRsVMcYgE9XelEkIDHpRMdwq7Y+CGg8QcswdnUOjwkFV0kRtdSMGh/uLHrKq/NDW9kGp6sEm6VzfRfXVWLnfcqSz6VGZVXarAxu37UAmNSz+Y7rTWHyfhzgL79uCSwpBRFOh7952bdkAVh+eTqVwx9XvRGv7znGB+mrz2S1ZSWoopl/puXSp9p56Im/Y1iURRIsbK0smLrBQO+ODD161SrJ9VIPqYgeIMrzpw/2kq0PeG0ywMPTP6/ZIqdfdObjJqa+y9vXKZcvkW5TBbKxoStDQejuVMrh0JxGEaqRSaSmcz8g1hoKyeMFwjK4mDegSBioJGtpByLandENVBEdiuZWrir+zfjQB1tvTWTROW3FiJj3EUhmYs2k01VYiENSs0frDiN9OTtvdNyh1wEdlS+UySJp8+PiP/4hAgOml++6YMoCZ9/ubL12Izq6O8QDON9rq7A2jqS5QurLD/zWEYnsUZcUUcTCfsqdcDAQa/53xzjt2DYiu5XfbC0229CVi6Q5iwPyShqpCe4/JAh74bIrc6exIdQnOQTqMMO1nDn28xfzHmlsug21dYezfVIOq6rpR1TxKbVGtEXe6IPoXXEPKwqy7seAn5r8xQkpUg5GhMrsIdPkvYy4U2SeG6cZilB0txzkeBPkSvUwXVAYxPaCLzVmtNQ/39q4BUHUhh2W4pcPhFn83DwEOVvboHxyUXGiuf2FkstIf68r/+dOstDRZyPCfMoApbT72p1/j4Vu+CX/AP86YpbgwM1RYRUL2Cm+S3reajhpOmqT5F32RBA1jmdt7hsWQwbajAXbI89kl2kvtMep2whXGpOcRyDwwaOFUllfWYWKRNW7syYbSeQvXTTPkcbL3aL9rtansNse4YnRyWLGEa2cYBzRXoLKqdlTZWfV8VUpH/bmzvQ25bEpCWDncngAoJSVTSYnB1oxM5SSWjFyjaDK2aoas4xj6EIRUYVitUgF8oiwpzpFuJeZLt3VqAFZpkSqfm1cQ0CxnS4Oo226C0+2RjCbmFfcPRXDkWe/FpR//z3ld3bK8PTGzq6YB4BwSiQSe+uudePXBX2NooFdcExSz2A3QJJk3bFYWRzwaEcODz56F1R2Ex1+NiMWHcNu6gutmMBwXDsuKF0217AHE2sXjhV89lx7dglTr0NA/HJfgAi4yK2doKcC7z/BUzjJwo3tcbrGuknPqh7IfKP2yNuSEP1ApRQk4KNrzQFJ/8t+YGti2q1u+m50mljQ3oLmxUeih1QGLIBrvnbRsbzlzL3aNmjMt3DSQUSXyuR0l3X3K/sDEE6fNjI4eVgvVukQWhIH8AUHZoCuhuZuGenZJFBr3mDtQgxPedgnOfvfl87q65XRpOtX7pgxgfV3iyPAg2nZsR3vLi+jb8iK6t2/AYH83PL6QJIvb6pbDGapE3ZLD0bx0CTz+Sjzz0N1iAHN6vJLXu6ltCEF3rtBUeiK/pGpsViyRXYluUuCN6YRTpcQcX0+uMxiOSlpdsX5ESv/d0j4obh76p7XOhFrIoxpKiuHfKbr2DWnplKpnrwq7JPDtDhe27GgHMmFxk2nHomrINKbz4jQatqmwWR5MKmmklGGS39c/nJK8YRroKCExosuUzRS+ldKVVUR/M4YGerDmsq/gjWddivDQECLhMBx2E/yhGgGuMTQKTAPAetKNROzQzRSLDEtLDhYsd7CcDes35eUx5T9lk7P7/+cqsPH0a1t6CtZPRgaVCtRQ4uVQOC4nNt0es5WYP5ONoI9EU4UDSoY65vVFGpGKzV25t7a29UnSf9BrE65GrkMDHSUUgp+DVT1Ji1gKUlid6YuRmObnrWDT7XwEFnXKvoEBZLKmcdU/9Loq5y6pf1bWxpr6mEzvlSIM4RhiliCOWNYAq9kqVudtbX3Ysn2ziPoiZeT3Co2KjBr7xu2PSb6wMUpTYIYA1h48UY0jfZwIwRyJRPCbb1+JV597XIIKVD0pNosuNsad8nnL7GSBFOW6qkqRZrKkDG5K6u7hWAI2h1dK6mgNytITptqV2uz6kkF9g2Etg8jMWlMjkGIcMsENsx01frOEQ1JXJDh6BiJI5Ct+BPwusSOoLo+qzhjfzbQ+uoLY5YKuN0oDzNXlAdBcG5r1NFC9cW55Y6VkQKk6ZXQVvb55M1paNsrhoUYikcQFn/oezrt0Zl3v9wXgzwqAp0IoAjqdTuPBe+/CPT/+D/h8bC1ilm7vY4fiSvx3FfFT7rtYqSOWyJYdryviSD5kU/+OUqVkWIRdehe7rGhqbCrkuE4/Plrz4TJKjD5bisSpjBb6qAbpFPC5URuidKNZgpW1gOrFcCSGRJr+bMDv80kxAc5PHRr8kzXFCFYCK+R3i/WYBwArb1bmC9uPWCDKMX5NwB3yHSTZoJ0AZRkhuoM4dxry2Jmxo6sXdQefjtqGIOLRLGyOHA5cfSr2P+QwmaORtDDxjt/tAFbTadmwHt/+4Clwsat7LoPGmqB0idfrUCpkjy4MWqxL6Vf6Inbq+fw3djugUWUybq02+GAkDbvdIYcFI58YUUYuK9bjvC+04Npq75G0PFXEj+VsmeiQTMTQ2dk6ScJ7sUXRwKKyvDh3RmJRZ5SqHjazRCqNBa7+SYwnpnhduG5MwT/OXcUkM4iipjIfl5zXhMbSns8u1vJUe6cW3qkvpTO2KKHi+J29QyIeq64PbOBOW0omrbUg/cxP/7douqBRvXJydrVHAMyFCYfDuPq9pyM+0A6bwwGPi606GC43Ylyh64g+XkZIEeCF8LtC6KQGLEZoyZZiNE+eYxG0k+lmwnXz/YHoxgr6PdivuWlU/K3W8jOBRLJPDEH0nbbu6kc4noHXyQ71DEDQiuax2gRD/qZavrbYMhUNaZzExaXcPxN1VlAlccnNxe6Qr2Wt5qDSEhnIwgyt3t6uojnINMrRmBSOJRGJsSxwVsoXBT3WQs2usRyfoavsMEFPAUdndz/e95XrjZDIyXFa8oo9BmCe1k889gh+8rl3SKsNu8MhsckMxPe67cgkYuhJ+TA80AOf0yynN/U1gp+hhvQj19dUoa56pCcR3SyFXF6JoiodE13YsPnwT6YW1tf40VDXMKowvIqGYmohxWanPSepiLv6ovA4TFLUnSlyPF1oYKOO19O7Kx8WOFturJmJsqNUgvyBxX8r5q+lRTkWT0rGkj9QIW4svUShDgnGirOQu+q8mMg4pX1NX3+P5haSpAYtiaGrsxN+nxcmi2YJTyUScoC/6aKP4vLPfc0o9L7QAKyfL9ux3HX9/0Pb9m0wp7XCZ9SXVh57Ji698mrc9N0vYcfafyIYDIrTv71Hu2ZFUyVqaxpGNfvSZw2xtWc4PCjRVipBfSydlF9S1V6m75hW3KDfK4n+KvZWdT5kPWVkU7LxKYoyu4aGJeqltIxzUPR22Eb3I57B+szJrWM5tT6YhcEk4VhaukZysHmZvnABbQs8ZF0OZyHqTQ4Ds0Wsy9t37kJHTzsCjpzYNhi0s+ykS7Hx6QfQ3bpNnumrqMOpl3wcZ5z/TqMW1gxXeI9wYDVnpeMwQL9t+1b0du2Sn2oaFqGhabGczJLG+IX3YWPLJvnNY7dKTSd2i6fIylGsnhPBTO4wMNBXEAHHhjAqoxWDQDjYq9jrdokeTAsuy9dQHFVifT56UHO15N1C4XyZGuqo9GGz6sTYFqgzXKNZvl3TXSky8GAjx5WsJ3NOQhpJCwZm6POJlbGM383Djm6tigD90/ZCQzcl/QwN9sLsbcIBb3wzend1onnpCukJzESK7s5OicarrK6VhujGmDkF9iiAy50++wzv3L4ND/7+DrzwwI2oq60RoxZDJtk2RM959S0+GQVGo5LqTKiPYuK7uXkJNgLZ62XvIXdB/+XvPAAY7cSEAcHsmDzXgoNH5zydLMOq3G8u97rRh5c+go3tYDQxWW8L4P8n3RhzzO/l9w3HWYwwjlgsLLHHHHqjk/om1bGRYGXoJEv30IilYqpp8GL0XcNx5+ODn/kvOdCoKuk5fLnfZVxXHgXmPYD1lkgGgfzs6g8iFApJEj65HkU3tv5UIYey+Sw0NmkcmBuUwQwUgxsbFqGne5fUNqbbpKsvIplHqpv8+ER0LRuIz5HUwrQmPqsNzfewIBzHiA947nOHCSSKAHoDnmp6RmByqISAzu5emJAqFKBjTS9VFojXkX5q8PvWb96KrW094temTULZHtLJhBjuWjsH4XZpeblMIGErFRr3JLzZZEJrawcu/NKNOP6kUwotSI1OhOWBcTpXzXsA6z+K+vKPP3MhAsGggJRcWAurHKlDrG1KDVgKVFs6hnHQfnUi7rGuMqslMpCeTa0Zslhf6RNLMqtN6oGgQMBn8j6Kfwx6cNi0uF9ybVUMj5yQenckMjRpw+2pLpQS2Znkz5BFfyA0qn2pel4xdxkPn+3tXdJYnAb6xpqQ6PbqwFP5xQxt5PfR8m+qORgbn/8XbEiKhOLx+rBo2UEILj4IjUtX4bb//iyQiUsDMw6PQzPWRRJZnHD+h3Hpx79o+G+nusjTvH5BAXh4eBhfuPhEmFPDhTK2qu+OCjMkHegL1epWaYnrPYOMMvIXCg1Q5NvcPoBkPFGoSsHgCC2UcyRwgoEVWrmYDFhqh0H4G7b3yrPYmJwiIytR+Lx+iTvmGBzslSoe5nyh8nKab0+0dsrQNhCOIxgMoa5qpMyM/r5SdZ2pRpCzvvja62J0qwrkRd+8X5vP0LKVgOHBIXirlkoT7i0bX8fvf/JfaG9vx3kf/BzeesElwmXJlTe+thb/vucX2Lp1q6go/PZFBxyBE0+/AAccerhcY4zdQ4EFBWCS5J7bbsa9139JxGgBq07ppN5W+Lu00swgFosha/VIcrrHZSsEwg8OR6XlSGPAJu4NchpW47BYWPNZOwA4VFOxZCKBgRiVSjuYJalESy2yiM9ltQirlIFhgnw0wTYvJtRVBaRJ2GS6cWHP63y99AUzYaGtN4JFVV4sbt5P5lROEXb99nHYXVLdYtPWbeIe0vtiecjFKTkksjjgjRfivZ/5IioqKkUcTqVSoP3B7fEUdfXwd9KKWWhGZ4XdA9ixb1lwAGYq47c/8z5seeFREaX1pz05jQKt0xtEw8ojcNTJZ+PI496EF578J/50w/9DgqJkJoOqRStx8ae/gTuvvRrD3dukVUyxoXyWi1Yeikuu+g7+df99eOHBmyUENBRwS7ZQIQTTbJa0OG7+Tdt7RDw/8pCDpPSstPQUcX/8W8ivCHi26hzVbTFnwmtbuyU4YlFdSHR9n28k5HQyIOv7Gu1s78DLm3ehwZtFOmeV3k1pZhE5PGg+6Gic98GrcMgRR4kUwsQUDn05Hc0YZXDWPQPT0m9dcACmUSsajeKm730dL/3jLqQTI75jp78GNUsO0EB7/MmoqasbFaJHlxSBHBvsx7Gnvk06K7a3tePWH12Djc8+KnqdGmpzNy5bhZPPvxzHrzlTqiCue/lFfPPyUxEKBkSMpwjPeGOHXetVzEoWQwMD2NqXRo2HHQiCkmzPYgWrltYWigyMQEFLbmctsd6+AXg8bjTWBgUsEjDSM4Sgz4nqCsY2W2CzOQo6rEozLKb7EtyMImP9LGaImW0eLD3p3dj40uNiKa6oXoJDj1iFlUedgrqGRkNnnW/ILHM+Cw7Aqio/U87ad+7Ejq2bgFQUwepG1C5qQoClSPP6nb6C/9i4Wq18DHv1mCUrp3XbZrz6wjPo3bmd0RioWrISqw48GE1Llkr3RV7Ld5pNZvzl97fjdz++BnaMGHIogrMbIDNpVqxeIxztjzf9EDtefwEmhweWdBQrmymaauVsOLdIPAm33Qyr3SEJBf0JJ4b7diHoYqKBBx1hC9LJGBysrOFwoDLgkmZlEoOcDyFVRje13qqbArtKUCLRRO40XDX742Pf/Y1ILNmcFvY4wlEnL+Re5n4yLtvNFFhwAN7N9Cn5ui0tG/G339+B1pZnC4ac2qVH4Lg1p+Owo98ohwj1R1bIfPKRB3HXD65CfX19Id47mrTggJMuxrZnH0BH21bYAnX43LV3oru9FetfeRHLVh2M1tZW/OG/PyHiOnV76vjUX5ncwDRD6sjU2VndQgv51Bng8j5rXtPX3Y1TPvRdnHLWefOFfMY8ZokCBoCnRcgRjkVDDv+zWm3CqYupieyd/KX3nAlzsh8ulwtWUxrWQDO+ceuDAsBtLRtQWVuPmtq6Ufdv29yCq993esEnO9ZoJ3oqIAY4r9sBp8MmNaHZd0hGNoOOXd2oOfhkXPWtn0lBAEOPndaCz9ubDADP8tKUSoFr3bEDD/7hJnS3tSJUEcTJ574PKw48ZBSgNAOXFr3Ewc583//Ch/HKY38SnVsVNh87ZVUWl/9uRwrJjEnEeVicOPzN78DlX/iqEbo4y+s8Xx5nAHg3rwTT7qhHa+GNI2AtNg1lsLvtJ9/G8w/djXRcC+nUDxrbhNlatdxeuzuIUH0zlh92Ao4/5TQsWbZcRG19D+Td/MnG6+aQAgaA55C4pR6t6oNN9mo9wHt7e7Bt4+vYvrkFmXgUVksCOVtIgjsq6xvh8wcRqKiAx+MdV61xsoNisnkYv89fChgAnr9rY8zMoMCkFDAAPCmJjAsMCsxfChgAnr9rY8zMoMCkFDAAPCmJjAsMCsxfCuz1AO7v78fll1+Ol156Cd/5zndw0UUXFVZj06ZN+MAHPoC2tjYcfvjhuPHGGwtJEnOxZN/73vfw85//fMJHn3POOfjWt74l/mL90M9V/+9jv0n9dvfdd+OLX/zipJ/xkY98BJ///Ocnvc64YH5SYJ8F8FhAzGcATwb8xsZG3HzzzVi+fHlhlxkAnp+Am+1Z7bMAVqAoxfFmm9B83mRA5DVj51POPbxv7AFkAHguVnD+PXOfBLCe+95xxx045phjSq4M84m//OUv47777ptw9coRRRUYx4JN/w49gMdKCWPFZb16wMnp56AAvDski/m3rfedGe2TAC4FpGLLvicBrOeipXRdPYj1YDUAvG+AeJ8D8BFHHFEwXJXDNWcLwKW4LLdZqd/KPWgUWPW6sAFgA8B7BQXGipnqo3an7jsRSEv9xn9Xovtkc3366adxySWXyKcplaAcHbicA2yv2AR78UfsUxx47DqWEkvnYr31B8lY4BTjwLsDwMWMX3Px7cYz544C+xSACdg1a9YU/MLF3C9jST1bIrTeIDX24JgMwJMZoiYSocvZOgYnLodK8/OafQ7ADOTQi5yTiaezBeBiIFNbopQOPJdGLL1EMBkN5ufWNWZFCuyTAB4LyolcSbMB4IkMWBPpx2PdSGM55US/T2bEMgC8dxwA+ySAuXRT4cIzWepSIZATPVMvMs91IAfnYYjQM1nhPXvvPgvgqXDhmSzRTAHMd08G4pmEUk6mX8/k2417554C+yyAdxcXng0Ac66l3GEzSWYwdN+5B9hcv2GvB/BcE3Cy5ysA87qxCQdj71VivcEVJ6Oq8buigAHgOd4LBoDnmMD7+OMNAM/xBjAAPMcE3scfbwB4H98AxucvbAoYAF7Y62fMfh+ngAHgfXwDGJ+/sClgAHhhr58x+32cAgaA9/ENYHz+wqaAAeCFvX7G7PdxChgA3sc3gPH5C5sCBoAX9voZs9/HKWAAeB/fAMbnL2wKGABe2OtnzH4fp8D/B72WnVjPX2Me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0" descr="data:image/png;base64,iVBORw0KGgoAAAANSUhEUgAAAPAAAAC+CAYAAAALB4KOAAAAAXNSR0IArs4c6QAAIABJREFUeF7tfQecXVW1/nd7b9NLZpKQAqGDhCaIYGhKkSYKNhQbigV9VvD/nl2fBXkoFooioIAi8hQEEUSl9wAhyaRnSqa32+v/fevcfefMzL0zd1oyk5z9+2FM7in7rL2/vfpaplwul4MxDAoYFFiQFDAZAF6Q62ZM2qCAUMAAsLERDAosYAoYAF7Ai2dM3aCAAWBjDxgUWMAUMAC8gBfPmLpBAQPAxh4wKLCAKWAAeAEvnjF1gwIGgI09YFBgAVPAAPACXjxj6gYFDAAbe8CgwAKmgAHgBbx4xtQNChgA3kN7QB+CbjKZSs6C1030+x6avvHaeUIBA8B7aCEUgBU49UDd0rIRTrcX9Q31MjsDwHtokRbAaw0A78FFam9rx9ev+TxOOulkvPN9HyzM5F0XnIu/PvwoLjj7DPzgJ79EIBAo/DYdjjyde/YgWYxXT4ECBoCnQKzZuFSBqaO9HQeuOqDwyNdeX4+Ghgb5e8uG9Xjs4Qewq7MPy5ctwTve8wEAI6J0ORw5m82CeaKpZBIOh8Pg4rOxePPwGQaAd9uiEE6arptKpXDuW0/Dk888L3+/5pqv4qNXXAG32110Nju3b8XObVsRS6Zx4kknw263TTrrTDaLza+/ivDLr6BpzRpU19ROeo9xwcKjgAHgOV4zckKz2VwAbjwexy9//nN8/etfw3FHvwFXX30Nlixbge7ODrmmoqoa/mCFgHloaBB9PT14/qnH8aZTz8S2lvUC4pNOeQvMJlPhucU+YdvmFiSeehZVjYvQ57JjxTHHzvGXGo/fExQwADzHVCeAe3u60fL6a2hrWYdX163HdTfdKvrtW45bjXQihU2t7XjTmecgHg3jxedfhCUZhs1uR09fP/z19dhvUTNOOPlUmK1WdHe0wu31Y8X+I+L32E9IpdN45a470RAIImuzIdxYh5UHHTrHX2o8fk9QwADwLFNdcVz+uWPrZjz173+ia0sL7FYzPB4vXtuyDQ67HUcsWYwIcujt7YO7phbvufwKRCMRJJNJPP7w/bjx17/BxWesgcVqgclkht3tRuOKAxEMhrB121acefZ5oPeJ+jBF8vDwMDp2bseundvQuX0TlsGDxUuXoDcWxaJTT4XfP2IIm+VPNh63BylgAHgOiN+6YweefOg+dOxshcthh9PplLeo4mMWqxnpHDAcjqKltRXnnP9OvOGo1QJCclmbzYaf/8918GRjqK6uQirzf4pyJoVMJgO7w4mhaBQHHnYEnE4b4vEUBgb6MdjRhnQqBavNhl29fTi+tgn7Ld0P8fo6LDv6GBG5jbH3UcAA8CyuaTQaxaN/+ys2v/AM3C6nWH+L1Qwk10xmsli7ebO8/b3vvQz1zctEhHZ6vGLqeuHZp/Cvv/0VB6/YD9lMtjBLPo9gTCSTyGWzMJnNsFgsog/zufwvkUhgOBzGUosLx33s46itq5vFrzQeNZ8oYAB4llaDluIH7rwN8UgEwYB/wqdarFaEI1G81LIJdoddAOyvqJZ7/IGguH52bN2E++7+HQ5atrToIaB/AUGrPyj4/I3bdsgln/3Pb8LnC4i4rR+Gb3iWFn4PP8YA8AwXIJvN4al/PYrnHnkIHq8Hdqt1HOAIMDO5pMWETDqDcDiC11vb0NXVK2+/8pOfgsfrhcvpRKimXnTaF/Mc+JCVy5FJp0vOks8eDEfgtFlFt1bOqqzNhcq6Gqw5+wIRqwnYbCaDRCIuc3B7PCKqKwv5DMlg3L6HKGAAeAaEp6/1gT/8Fi0vv4iqiopRei4ZntWh+WtpaW7t6sbm1ja0d3Yj4PcjGPAJ900mkmhctBRnnnkaKmvqEKyoQvuObbjnD/egypaBx+srHAjCRMdwW7PFjO7uHrhcLnjcbrk2ZzGjsqEJ9YuacdARq5FMJsDq3+TCVqtNLNxyqEziipoBaYxbdxMFDABPk9DJZAp/vus3aG3ZiIqKYEFPJaBoOSaXa9neimdfeQ2Owc1IBJbJmw7dfwWWNjbAarVg7Zat8m8EMUfTMu2aztadWNHQgKDfK88V3dZMvTeFXCYjunU8FhPOSv1XidBiJMvl4A4EYHG68cY1b0WoohLZbEauU9eqTxZ92mwGLeZKf54mOYzb9hAFDABPg/DkvH+641cC3spKjfNSPOaIDEfw92dfRHzni/jHhgEJ1miorUZjTQ0a62rhdtiQy+aQNZvQ3duPnd3dhRkQyAG3G8sXNcAl3DQrAI4lkkjE43Kd0+OBU1xLpgLw1ANopeZ/FYua4fAFcdpbzxZxPJlIiGGLunUul4HF6oDNZoHNZofT5YLdbjdE6Wnsg/lwiwHgKa4Cudajf7kXrz77tHDegaEwhiMR7BocRMumrYXwSAJ3cVOjiMdBhwk+rxsWYJRFmSCMxhMYjsVkFn6vFx6nA9l0GtFEEtFIGPF0Bh6Ho6Bfq+kSkASeGnxWJBoVUdpXU4fFy1bgsKOPhyUfBaY3ctHXTGDT7eRwOuWecuKrp0gq4/LdQAEDwFMk8rqXX8SDd9+OqspKZK1O3PubHwmnVYPAXbF8KYIuN6orK+BzOUXXLNWCSonHuUwWDLMMR6MCWg6fxwOf2yU+41gsBpfTAYfdhr6+AfEX8zcFvFQmIxy2srZWxOdjTzkDXq8HiUQSPp9PE7fzrqaxn2xYpKe4CebR5QaAy1gMtcEjkQhuu+6/YbdaYLVaxZf78JPPiLhMHVcB1+f1oDIYgtWUm9QFpF5PAEbCEeGITrtN9GiOeCyOaCwuHJjgVRy/qb4W4aEhuOk3NplEJ6ZP2FvfBF8wJOIzdV6J0goPi8XZ5/MbnLaM9V5IlxgALmO1NO5pwqN/+SM2vvishETSpLszGheDE4fLYkVVRQghvx8OmwXkqFNp+1jgxNnxoFdcNp1OY1tHJ/ZrrB+ls9IIRT2X4LdX1mLVwYfg0CNXg7q6isDK5gNADLdRGQu+gC4xAFzmYvX39eH2G66F36WFRdLavCtvhKK4HGhYgmpHErm0GciNRE6V+fhJL+P7dnZ0ij6st3orPZo2NI/PA5O3Am956zmorq4ecT/lozgMUXlSMi+4CwwAl7lkf//bQ2h56h8isnLQ1zo8FMZAyoR6vxN2i7lscbnMVxYuU+GRO7t6sLypcdx7orGYBHHY/CGE6hpw+lnnwmrRRHBj7N0UMABcxvrS4nvb/3wf1nz2j/4WEW8ZPFHGc6Z7Cd/R2tmFkM8rhikVG62AzZhou8MBizeAQ446Goe94ejpvsq4b4FRwADwBAumUgNZ4uaBO36FUMA/p0AtNZVUNoehgX5UVlaNEs8J4P6BQdBoZrPbYA1WF8TnBbYPjelOkwIGgCcgnIQl5nK4/w+/RUfLBjES7YkxtoKl0sFpkabPmMkTNocN/kXLcNrbzhHx2fDr7omV2v3vNAA8CYCZZH/XL66HOZeZN6BQonP3wCAaaqol/dDs8eOYN6/B8pX7yxcZAN79YNoTbzQAPAnVWVvqr3fcUjBe7YlFUu8kKOlKisQTohOvWLIYNrMJZrsVwdpGnHbuO8oqeLcnv8F49+xSwADwJPR84uE/47Vnntlj4rNKRWRcNEVmVyCAVQeuQixnx6bnnoDb6UDC7sRJa86csE7W7G4b42nzhQIGgCdYiXQmgz/ecgOG+vthm2O3jD5VkD5f1sFi/i7jm/uHw9jR1S2JDl/59g8kP3jd2hfx9N/uR3VdDUJNyw3dd74gajfPwwDwBARnWde7f34drCViiGdrrZRonGTigtspnJYi8mA0KvHNzN/lnx/40Eex+vgT0dnRgd/89Eeoq6wQ3+/p51+MqqoqQ++drQVZQM8xADzBYon++7tb4Xa55nRJyXGZO8wYaFbX4GBgRnUoKAkMsWRKit99/bs/gt3uwP2/vwPb169DRXUVDj/hFPH7GlFWc7pE8/bhBoAnWJonHnsErz3+jznVfwlelth57vUNOGhJM/yBAJwOh8yKei8Hs4/Cdge+/JX/ArOhHr7nTvgCQVQ3NeH0t79DEhWMsW9SwABwiXVncfQ/3P5rxLraJatnroaqaUV/LosD8E99VJeKgc75/PjIR6/Efb++UUrMZh1OnP/uDyJUUWFw37lanAXwXAPAJRapu6sT9/36F3NuvFKvH1tZUv07a0hv3NYqf2VFDwdjsOMJnH7hJYbVeQEAbK6naAC4BIUf+fMfsXnti3MqPpezuLROD8bisNtscFktiMRiOPSEk3Hcm042jFblEHAvv8YAsG6BlSGoc9cu3HvLz6SrwnwY+qJ2Xb19+NgXvopgKJTv9WB0XJgPa7Sn5mAAWEd5Ji+wKNwf7rgV4Y6do2pO7akF4nuVeN3W1S35wPVNi3DqBZfmQbwnZ2a8e09TwADwmBWg5XntPx+WqhtzmSJYzsKrNiq8lnWlWSOLpWYj0bjUuHrnxz4Nj8dTzqOMa/ZSChgAFndNTrjclpaNuP93tyLgcc8aeCcqlTPZnuK9yXQaFJtDHhe8fr+WC2wyIxoeQs3S5Tj3kvdL2RwjeWEyau6dvxsAzq8rrc733HSDFKybTbfRUCQqriEWpWM4Jt1CHKwNLX/mDw/VOkFfvZKVNhhGWREISISWvsmZygU+85L3G9bovRObZX2VAeD/awA2PDyM3//yJ8gk47Oq96p6Ve3dPdJNkNFVjLZiaKTTZoPNai0skomdE0yABm9tMOuIpWNZiK5YWVpWsrQ6vXjnh68ozNvgxGXt+73mon0ewGyRctctP0est2tuXEYmDZKxeFwKuDOmWQ0CmUOBme1W9HHXpXzD6n7FhY865TQcf9IpRkDHXgPL8j9knwYws43u++2v0bV106gmYuWTbwpXmszIN0ko3MTy7ea8KK3+sVQB+IneRDH9og99wugDPIXl2Fsu3acBzGANtkgJBQNzVlFyd2wUtkpxhqrwrg9dUWilsjvea7xjz1NgnwXwy88/g7/96Q+oCQZ26yooo5We085Ub1Wi9EnnnG9kJu3W1dzzL9snAdzR3o7bf/ZjVAdGtxrZHSl5tD2nHC6YMlrTblsmo2UdKWv0BHuilE6s2ooyRvq9V34Wfv/uPZT2/Dbed2ewzwBYVZhMpzP4zc+uRTY8DKfTqXW0z/tbs6mUtNucjh5a7hbis7MmC7JWC3IWnRU6k4Y1nRIrdLEAEt43ODSMYDBYtPMDvyESHkbToUfhbeeeX+50jOsWOAX2KQBzkzPSSkrRVFeNasrNNiksnD6XpXPUwUC3EBt2w2JG3DQ6l9eSSMCC8a1Z6D9+/OVXcdCy/RD0ukf5hAtWaQD9g0O4+GOfNgxaCxyY5U5/nwEwCTLQ349br/2u1FFWg8AYCEfR3dtXtG2JnpDFOHM5+qsSzVm72ek2SzNwk1lrmEbpOTqcQTTDdi0aR6Z4bU0lR0VXcZ7/ePYF8SGfcPihUher2GAjcF/jYlz47veXbCda7uYwrpv/FNinAPznu29H6/rXRrmMLFYrnnl9PZZUVqCmpqYkMNRS8nqLOYVM1iLBU5l8L99SQCZ4rTYL3D4brPZ8FJZ0O9SG0muH+5JIJlKAxYaMwyEgtqVTheuYF/zM6xvR1dWLNccdXbIXE5/X09uLc9/3Yey3YuX834HGDGdEgb0ewPoUwTtvuHaUDqkKpD/16jocd9ghsFutRfVfPoP9en0hO8OQC6CjtppJAfFoFsm4FqChgKy4td1phyegdUqYqMk3fyOI0ymtgHwyb+hSIObB8crGTVi7oQWnHHc06ipDyGSyUtR97FBupUs+dMWoNqQz2inGzfOSAvsEgNkb9093/Aq9O7aNirYiKDZu24GugYEJxVKCyxOwweGyjQEhkyA0rppOZhEdTgkA80iGx28tck/xfUDQZjM5DPcnhavz7ymrph8TxJzrjvYO/Ov5l3Do/itwyMrlJaUFxYXPu+wjWLJsxbzceMakZocCez2ASSZWl7zv1pvGBWwovbKxpgYrlyxCJj3eeCQpfWYz/JUO0V0n46KRwQxSiRTcUwCvXpzmQTDUnxC3khwMNjusuQxYlYvlZu//5+MI+P044/ijYTJbilqkxVWVTMJb34R3vOcygwvPDlbm5VP2egATcLf/4ieI9/eMSlQgl4ql0nj06edw3MGrRjXN1q8U76cY7A0WF6+LrSoNUxOBfaKdIGJ9LIXIYErSBAWMVpuAOJsBHnr8SQwODYkYXV9VWZQL8x7KBbRIX/ihj6NhUdO83HzGpGZOgb0WwPoc3z/fdvM47qtE0rUtW/CW1UfA4XCM467qGYEq57QBOZ0lIojDA2kxalHHFV5sMQsXfnb9RrRs2ooVy5fi6FUri0oN6p3RSBiLDjgIZ1106XSmYdyzACiwVwOYjcDuvPnnSAyNb42it+q+7U3HFfWrTof7zsaaawavLIZ6UwV9OAMz7FYzOnp68ciTz4gYXerg0c9hKBbHZZ/+glG5YzYWZh4+Y68FMGnNxtx//s2NqKqsHMVdFVd74PGnEQz4cPrhh2FI57JR60QA+yuc4v6Zy+isYvtCidLRoRF/L0HMII9/vvAS2ju7ceIbDkdzQ21JLqxipNecfzEOPOwII91wHgJwplPaawHMAnV3/PKn43RfEkx1Q7jvH//G6kMOwsolzeN0SeW/9VXsucqUBVE6rgV1UJS2Wq0FLtxQW403rz6yqPSgNgZdSjRmXfSey7Q+wmNzGme6g4z79ygF9loA79y+VapsjOW+ok7qXDKnHvOGogEcpV1Hu2+9CFplldb7e3kAKV343FNOkhajE0kIFKMv/dinpYplOZFju+8LjTfNlAJ7HYBV0sJdv7kFw23bi1bZ0AdFnPPmE+D1eopysd1tvColSotBK8+FeY1Kvnj4qeewcnFTUQlCPYvApzVapRrOdMMY988vCux1ACZ5WZidUVelEvVVYsD2nW24+Iw142pO7SnjVSkAF+PCSorY3No2qRit4qMvfu8HDA48v/A349nslQD+y5/uwc61z5Usk0MO9tjzLyISS+CtJxxb1H1UPPJqxvSe1gM438H+FDJ0K5k0YZr/ywizp157HYctWwqP2z2pGH3Zpz4Pj9c7rTkYN5VPgYceeghf/vKXJ7yhubkZ1113HRYtWlT+g4tcudcBOBKJ4JYffht+j7s4YUxm5LIZ/OvFl8EIrBWLFxUVn30hxx6xPpfiwiq4Q6/DqlBQVrosxxp91rs/YCQ4zAguk98cjUbxn//5n3jkkUcmvfgLX/gCLrrookmvm+iCvQbAKuji+Sf/hcf/+peS4jMBEI0nsG7HDhy6bBmsppEEBBJqPlifiy0Yo7sYJz22NvRgNCapkKUOIvUsBnUYyf4zwkpZN7e0tOCTn/wkuru7J71+9erV+O53vwu/fyS9ddKbxlywVwGYgRt3/Ox6pOPhkon5Io6GIxgyW9BcVY1MeHCUXjif9F/9WimXEuOs9YPz7R4cktpeWoZx8cHrEpksLvvMF42G4FNFSZnXk8a33HILfvrTn5Z1B12CvPbII48s6/qi0llud0coTHuqk9/Y+n9c9Z6bfjphlUkF4Ial+2G4twvmTHZUCZv54D4qJUaLMasvPs4QpaSPCUUtkwmd/QO45MOfMGKjJ99K07qCXPezn/0s1q1bV/b9l156qXDs6XYD2Ws4MCmmjFduT2lDjcrtXXX0G/HcP/5e1Ic6n/TfsTthqHck3bDsXZJ3PfUPDEIVgZ/Kvca15VHg3//+Nz796U+Xd3H+qpkas/YaANN4cPOPvgOf0zGhq4TtQwP1jVi8bAWeffiBcZZqcmhv0D5vDFjFxGi9T3gqu4XupMrmJTjv0ssMd9JUCFfGtYx4+853voP77ruvjKtHXzITY9ZeA+B1L7+Ih++5c9Ii7ST0gUcdBdjc0kZ0LLemj1hV3pjySszxDfpUw+lEVPHwMju9uOSjnzD04Fleq6kYr8a+eibGrL0CwIx7ZuRVOU25yYWOPv0s9Ha0YfPaF0dFas1XC7RacBVaOcyE/2kMZch69yc+C7e7hJttGs81bgF++9vf4gc/+MG0SDETY9ZeAWAaD+782Y8R8HomzRoiBz7lgkvw0tP/Rl/rjlFJ/gsBwEwzHO7TSvdMlQsrAx4BzLhoY8wOBYaGhkAx+Nlnn532A6drzNorAMxaz8XE4bHUVNbaNe94D/72x98Dyeg4F5LFYUMgNLb21bTXZdZvHJuhNJUXqPTCCz/ySTQ0NKiWxIVHKIfEVA+Gqcxhb7z2iSeewFVXXQW6MYuNAw88EMuXL59QP56uMWvBA5gdBn934w1Fk/bHEpM6oDcUwinnvRN/uOkGOK2scTEy5qsPWD/HmQI4Eo3Cas+gsqoS2dgwrF4/qhtWomnFQaipa5DKJMYonwLcUz/84Q9x5513lrzpsssuw6mnnopPfepTEwZ4TMeYteABPBXxmcQOVrkRqN6vaFfChQLgYmGVpXaP6pvE36XSZSaD7vVPoqHKhVSeY6TTSWTghLOqEQccdwYOPvrEQn+lcnzM5W/3ve/K1tZW8ePu2LGj6MfR1nD99dcLB54sxHI6xqwFD2B2GXzsvnsQCviL9hTSU5UW5uRQK9Y99080H/7WcYXsVBCH3TnSs2i+bbmpGLJS2ZwUgDdbLEinUkjnIBFqLa/8C0tCVrhcmiErl83CZDYjnUoiFo/C5XRj+amX4cgT1kj/KGOUpsDdd98t4ZClhh6UkyU5TMeYtWABrPS1v/z+DnS0bChYk7lpOWxmrYIFQwv5b2aWYAWQ6NuItpZXUXvoGdILiUahbBbI5JslBENaB4X5GqBGALN+9GBPvOie4bwJVPZsqXQ4cfii5bBZLegMD2Nd906wbPX2TS8BfRvR1NgkICaAhUObmeih/f9wZAih+kPxlg/9Byorq4xyPEWozdiDa665Bo899lhJAF9xxRX4wAc+IL9Pxq15zVSNWQsWwPzYZDKF31z3PZhzWQlFI1Ar7XY4rQ60RYcLRG10+7Bq5YF4ftcO9L70d+zY2YLag0+DFVmkBrdrgHc6MBA3oaq2FtW1Vbu1CuV0OFyxiCziNmC1yfdzHNTQDJvdiRzrSlutCA8No214SH77/f/eiOZAFt5ACD5fsABcNReCORaLIuWqxMVXfd+o5lFkkdauXYtPfOITIJCLjerqakkZXLFCK65PFY5/v/3220su+VSNWQsOwGxQ1t3VKY270sk4/nrXHfCxoobJDAL10Ob9EI/F8ej2DQLm5qoGNASCsNgdsFdW4sGHfodnnnwArsomuNM9sFstqK6uhyXfWGwwkkTG5kbVilWiB2bYO2WPD60DhNlslflIZhKL3WWyozos8rtXOPxorFsEX4DSRU5yhkcNux2++kb846Hf4+UX/giHzQl/HsS8TnFgxZGHhwew/8nvxJvf/r49ToX5NIFywHjKKaeI3qv3uU9mseY3TsWYtWAAPDQ0iL/d9iNseOphZOKDsFjMCKdtqDtwDY6taUZ7JoI3NK+QCCNuWnJnio7UKzLZrGxMZ1U1wtEIbr/tW7Bmh0RkdHsCCIWqxomRfUkr6g84rOzWKHO5uSwWm5TU6epoR7Jvl7yqN5pBoGIR6uprEU9kMDw4gJVOP2orqxGqqoLDYS+qBlAEd9TUyjN+d9s3MdDXBpvFBLfHj2CgQmiiH/39Pahc9Wa88xNfmctPXHDP7urqkrjnjRs3lpz7V7/6VZxzzjmjfi/HZzwVY9aCADC57k3XXI6hjtfh9flEn81lUuhO+3DywWvQWF0HT8APt9tV4DhabeXxrbJ9i5figb/cio2vPAiHzQF/oGKcCKkMOlFbAA0HHLzHNhe/gVy3v7cXnetfQdCRhs2qGdh6enehfzgFc+PRiHeuw8HNB+LIFavhcLng8U8Q0JLLweZ0wVlXj50bX8cf7vku3A6bNEpj61K32yNGLFqoY9FhdHftwuFnfRDnXfbZPUaH+fjiyQxSpUThclIOp2LMmvcAJie9+WsfQffGZ+H20tKsgTKbTsIbasKJh5wtgA5WhcTaOpHxSXHh3v5e3HHb1+BxmIoCWImP1AEdS49AqLJylCitD3SYK2OXMlb19A5i2yvPoc7FLKQ00pkkstkcUukMegdjUuy9MliHU465AG6PB37mBRc5uMaCwFlbJ0C+944bsG3zY/D4/chlc2BYKvu1UUzn6B+O491fvUXqSuvHvuxeKqfqxnnnnYfPf/7zRWPON2zYgCuvvBJ9fX0lz6ZyjVnzHsBPPPxn3P8/V4lYqN+X3MBHrDoXTbWNsDpsZW1cgsJqd8Ds8eDmX38DuVgnPL6QiNBj9T/+PZNJI+2tR+3y/ZHNpgs6aDKeRiqThNPugsVmAkVc/l4OcMrhJippobdvCB3bNsE+vAV2Gy3EtBTTn8um5Gm47EA2m8TBy8/GAcv2hz8U0CzJkwBYDjJ/UGwC5MLX3vAVVAVc8LrtsNusYNktOUDYZNzXjA987ZeIRSMY6O1BKp1CdW096hub5Lp9cZQDwGuvvRYnnHBCUfKUcwCUa8ya1wBOZ7K44QvvQaxrA8zWkQLreu5LCgWrKmC1TRz+yE0bi8ThcNnhb16M++6+CR1tT8lzfb6AiI1W2+gi7ryHuvCSI44Sd1N39xAGNr8Kv843mmH6ojuEyppa0ZflICiDA0608QmezvZuxJNW9LRtFAA7bJrorJQCltahHSCasuBNR56HpkXNokKo3yecA+fncMBTVS3P/P71V6Nr62vi86UYTa5utZgQTWSQMntx2JFHIjewEwz44GDI4KlX/AArDzp0n8NvOSIwQyeZ2EArdKkxmQjO+8oxZs1rANPa/JNPnQ2fyzoqSCOZSuPA/U7HisXLhT6hmsoJNxK7/IWHIhgeHhQxs27VKvzz0fvECut0aH5QBnk47NzADlitdtE1GdTQHzah+uDV6O+Po3vzs2jyAxWVtaOstfFEHFGTF55ACK6aOqkzPVUg67k4OfyuzjAqBLB4AAAgAElEQVRspgj6hrLYteFp+O0ax3XY2SUxX5Uym0XGUoG3HXchfBUhMVzxWyORKJKxOHxB/zijlJ5QSoymRfqP9/0a7vwBZMmz1t7hJOoqvTj0gBWjDjcGfDhDy3He575Z0Mn3FSSXU3WjHPG3HJ9wOcaseQ3gja+txe1ffae4Oaj7ai4Ogq0CJx55DlwOJ+wu56Tis2Th9PYjFo8hEAoh0NiI19e/iH/8/RdwONz5OlK0VCv+ZZKNb8pm0ZVyo3rZaoR7tsM6uB7VVfVFjV6cG0VuDhq/qpYcAJfHJbqzMkYpMVy/2dW/9e7qRDo8gGQiCj9i2BHXoqT6O7ZivyoHvB4/1m/eCrfDBLuNuj7Ag6wycCBOOnqNgJXGj+HBMDZt2yTWaEoWpQxayh5g9/lFjP7+9V+G02rCUExzm9ktQH8sjdX716GyohKBQCWy7G+adzXxW8+7+lfw+Xz7CnblOyeruqFCJw89dGLppJwY6nKMWQsCwL5AsLBJKD4H/AfjhCNPRpL/PxSSpPxMWusfVEoxa2nZiNrKGvgrgnBUVBYATA5caoRjGiArG1egtaMD1dZhWOwuVFZUj+JIY32n5FDdEWDx4ccIiGlFjgwNIxftl+d565qRSOXgsJnEQPbK8y/Bn+qD12ku+KPJ1ddu6UbAFkNjfZ0cGh2dnaBf1udhcIZmyCMt3vLGtwpQqd8//9wz2N62UegzkXSiB3ByeAjf+8lX4IzvQgr2gvjcNxDGisXVcmBQOnG5fcJx6TOnv/zir/5SorT2lVFO1Y1yuKaiVzk+4cm4+bwGMDss/OSTZyLg1XQ72kyiiRQOWX6GiM/kCEr/HRqgeEw9drQuTDcMS6o+/sI/cNyhb4Lb5y4A+J9/+znsLk3c1Q8pmp7Noj+SxrLmRng8PgwO9qKrpwcuhw1mM7mgoyBuOx3Ogqiq4oppwe42aZs7svMVVPidqKmul7/v7BxGf187vF4fMr5GoH8LDljBXr8a91NRUDvbdmqAdzvlXBqOxCXizO3kN45w4NNPORdOp0uix/70t1vR29+Ps994MVLZtGQd6WlicziRisfkuY7KKpAD01h1483fQG54B8w2O0wmC8LRGLa29qKuyo/KoBvZDLmvSVQNLkbKFMSV190tbUupF/K/vb1xWjlVN/Shk5MdbP39/VIEjxFdpcZkxqx5DWB+1I3//WXsfOpe+INBiTyKpjJ401HvQlVepKusqxH3ykBPX1FjFjdvd9su/OJ/f44rLvwEAsEAbB4fnl33Ep57/GbRgYsCmP+YzaKWVm6bXVxVL77yKlKpJEIBD5w2SwG05EjKf8r/r2KKH3lhI5qCJvjcTuSQhd3mkpjt/sFhZDNJWM1mrN3cheWLghKXzIOAg+Lp0FC/hDKmszkJSKHRajiehd9lLrxXidBvXfN2CZmkOP7bv96C6GAXzjrxvfIsSiguGreofjgccHh9SPT1ym/UgXkgELR333sD+rY+l7d0m+V963f0iast5HfD73UVhBvaBhoOOAEXf+Y76O7sQLCiCv5AYK8H8EyqbkwG5ol+n8iYNa8ArD/JGT21+fVX8eAt38X6dS/BZdOSEQL+AE4/9l2i/9JiGqgMSaZNb08vvB7fOJ2PHOeptY/jfx+4A5+65MuorKuFLRjA3/95Lza9/NeiHFgRk1yvrrZJAEMAr319Pbp7B+CwWyQE0+mg24VirwUWs0kAKZzQbJJAiO3tvait9Mq1SruOJVIYDCdQX+VFNJ7Cjo5+VAS8qKlwi5uKccuULEwwgxq/3lMjtqXciCVaAfis084X/TcWT+B3f/klIuEerDn2najwBQs2AnJQRqJ1drTBmQV8wSAswSBee2UtDjxgFZ548iH0d62VeQ8MdIs6sqNjAEPRlOjGdrsVViu/04xIeBiemsWoCYXQ27EZ9UsPwhXf+438treOciKo5urbJxLL5xWAhenlcti07hU88ttr0fH6U/B43LDY7NLE2mTKIQUP1qy+ELFkHH6PD7UN9cJdNm3eBJfdifrGhhGRMZeDwxfAo/+4Gc++/BLe9bYrUd9QD6vbi3v+/HP0j3FPjV0APpcGNBqQyBXbOzsRjUY090oyiZSk/WjDZjUhFHCLuCtWbXJSWouplus2Nu1AJlMWFqsF8UQKm3b0wOe2I+Bzwed2yLX0ccfiSQxFkgj6HAWdd+z8qANb/IvxrtPfD7PFhvDgEO564Dokk1Ece9iF4iPnCFVXyO+D/X145tUncOLqtyC0ZAk2r1+HdP8glh10MJ54/lEBsN3hQiQyjIH+blBqbu8ZFJGdbiUOHk7JjFn0dfqgo0yKMlux5n1fQV3TEjQ0L9kry/WUo6/OFYAnMozNCwCrqB5GXd1364+w9qHfwmnJFuGOWcRSNuHAfUMDiMdjWP2G1cIBX1r7stBvafOSUVZph9ePO//4I/T29eDtJ12G2qZGxCwWiYe2IQyTuXjubzga13RPaQhO7haHzWYVTstIKIqY6WxWLMEcbodd5qEstWLFBlMaR4dz5pmo3ENwd/SE0TcUFy7ndFjkXTwcYqkcXDYTGmuCsFgZnDF+e+QYXGKpwDvO/qiEUFJVuOfv10vWy+H7v02CO/isipoq2BwOvPDC82Kdrl/UJFLIsy89KxlL7mAF/v7UXxDv31QwonV1dyCToWFwPFcldx4YiiJnsqG+rlHATLGa/uGsqwZvOONdOPaUt+41InU5FuO5Aq96bilj1rwBMBf/5v/+ItqffwC+AHvFFNk42SyiGZsELpDbtnd14NCDD4PX70P7zlbs6u7EksZmsTRzUP8lWH97239SA8UFp16OqsZFeH3Lq3jor78UrlcMGATW4HBMNqjdmkM4mgJtN5UBdwGO+igkbuj27mEEvA401DUgEh5CIhGb0AerF9P5rt5wEqlkWhqvZXJaIEVdhbvkHLX7tQPtHWd8DBU1Ndi6cSPu/9eNcpCsPvg84cA8UAhgi9WOl15+AQfsv0qMfQPpFAa27cCS5cuQNpnw90fvg9nUDYvVhmQihu6ejpK0SSTTcujQP0yOrQ4tzojSR29vF974/q/hDcedONf7erc8vxyf7VxPpJQxa7cCWAIQSoTflQqZ1BNGLLHRNI499O2yOVu2b8KqlasQCFUIN+YGpXWaIqOItU4X+pNx3HTj1VJ98rILP49AdQ1+//ubMTj0KsxWBoiQU44fyuKdTJsKARTJVEZcKrJR8xyRc+KGfnbDLiyrD2LFkkaJ6qIRiq6gcgbFUkn9Y5uX/HPJdfXvKfYcznE4GhdxefVxJ+DVF5/Do0/fBpisOPloTQem7s5AF0o327dvxYoVK+Vga+3tgTkaR0PTIkQjUdGdQ96ccNFoZLhgiBPLsmn091Jq8Lqs2G/xUjHwjXWj8e/RpBWXfu2Xe0X52smqbpSzxrNxTTFj1m4FMAvQPfPvx9De8hxsdqsUU2tYur9YMe+5/hrsWvevkkYlAVnelaLEw/WbN4iYGKwMASYLdmzdInRa1Nwkf1L/7Y0M4Tvfv0rcOJ/98LexceMGPPjvW8X45Pd6YLVYhVvK48cYYcYeNl19WuJ2wGuHzaJZgwm+SCyJjq4hdAzGsKqpAg01FeIz3dbagaBXi5wqd6jDpNxbqAdnbTW4cM378eTaf2L7jn8jZ/aNMvRV1FaLhJJMJLBocTNo2NvZ3QlPziSce92ra3HPQ7+QUMpILIbaSj88LruIyeFoAjabHV63Tf6N39rVO4SaSj9qqqokwEO5v9Q3ki5MQzz23V8VLryQEx/KqbpR7trO9LpixqzdCuA/3307HrnpGoT8mu+VgDbZnLDYPBIlVelnDuvIZ6rNzFS3aDILn9sq3E5FH21r2yGcmJZlE7Lo2dWNnsFe4TLCgR1O4cA/uu7z4iM9dL/VeHnLSzBnY2C44OLGatTWNAinVGIvbbymfPkdPcEJ5t6BKAaGYuDPvL+qwlfwyZLrxFMZ7OqPisWcFlla0huqfaIzz9Wgnp1kllLODouJJuqk0EcFujAJxG63QR/IQrqs37kDjT6/qB833/VjbNy0Hh6XDT6PS1QFk9mEoXAM/YNRAXZVwCk6bUdvGNFoAlUhN4J+NwKBqlFledR3kqbBZUfg3I98VewGC7VU7WRVN/i99P2y8uRMvrGcg6KYMWu3AZgTvPaKs2DPhSEKZV7HJTDoTqGeSVfKWG6lxGZGwVSFPMilM0jAjTOPfxc6e7sLRhnkMohGY9jZugP7Ld1PSsgoHfi7P/wcbLk4MrmcuHSS6YxwXrp4/D5/IRuJflfmwBYTfTkPitDdfcOSO6s2tZ5rK1GYYj7nG/Q6SxqgygM0Le/FDVjj79euVSoGc6TpZqusrxPdmFZ7VurwBvzIWs1oee1VrDrwILy+7jWRSJiJxA1I+iiRmd/Ms0eE+WxW3FrD0QT6hqJyXUMNRXQTPB6/RIpx6MVpitEXfeX6BWuVLqfqRrmhk+Wsdzmi+lhj1m4D8JaWjfjVVy4uRFXpP4iL3tkfFd+oXrfkhsqkM2jrHkZDlU/AQCtSV38Uxx16NkLBkBizmpcsFvcTn/PKa69i5fKVkplDsTpht+LWX/8XXOYETFar6JmtnQPy+rrqgPg2mdjPAAuVyD442JM3zIw2pKkILc6RhqKxFuaCCJlPx9P82uUs3ehr+B4eEl0DUdE1Ca5iRr2xT1ZW6dOOe4f8VFlbjXg8gY2bGEZaLUEd5Lg94WEkevvl77/7y09hzUU12up0e/23kGY8qFwujxjZevoH0N4TwZL6gGRJ0YjF3/z+0KgQU4Z9nv7J67BkmVYTaqGNcqpuHHPMMdLUbDZiwssxlo01Zu02AD//5L/wpx99siiAlXhKSyl1RuQ0sZC+UPpc6c7xe5hzm0PfIMue2kDj0hsOOF1ATJFZEgZMJjz0r/txyLIjxN8rvYAcDnEZ2c3UX7Wqix09Q8KFyUWqQl7J8FF+ZrKfsbrw2I3H+U4HmFPZwPp5Uidl1YzJzoJ4IorFzSdg9apjBUiJWAz/fuFRHLHqaAl8Ydgp3U0vbN6AWqsLDz9/L1LR7kKGU6n5MUKMOr0qQ0v9tmVbuxx+6tAlsFlQwen0wOf1y/t53ckf/t64YgBTocOevHa2Uv7K/YZyYq35LL0xa7cBmFbmB2/4PPyB4LiNqPlGs+gbjEtQAEMjOWg59rsYf6tZfuluYUACwczeQL1DcezXeDgklNBmk8J1f33kXrn2jFPernGL8DD+cO+P4bIxzng0gClGN1b74Pb44HS6EY9HCxbYcok+/euY/TRyt+ZuHc3xCeIUS93kDWaTvUtx4KMOPg39A/1Yt/VR2FwBnLH6AonIUgar+5/7M0JOxkR3i2FqMh2dWU36ypU84Lbt2ImtrbtQX+UTXVhJGyoWXBIehsO45JpfLci84XKS7sdWnZxsfcr5vZyAEb0xa7cDWJ9ZVIyzUVyTrSx68gin48boGYwX9GQabyi6xTM2iftlBBYBTIvqw0/9Dhec+hE0LV9RcK2oDB4VPEFDjIqecthpvPGI8Uq5UMoh9nSvUZucnI35x6lkAslUQtSFYpbwcrm9RpM0UlmbGLNUtY6DDzhEdN8NG9bhny/8ERYkYGU0GF1AyrWnC9EUPZYW9rzVnwBnRhQj0lRYKZM7nn9tC+xWwO9xwedxaPozhwnIsJqHqxZX/PAuSXhYaKOcqhtnnHEGrr766lktfl9OvrFe7959AH7sETx43SfGcWB9ZFKpRVaGLorNercMN2wsEUF16HBJqQvV12HHxg340yM3wO4Moqn+QOzq24pcvFeqV0hGU95v29MfltcpFwmTE0pZoMvZfCPGGy1vqpQYTqnAanMUTUmk8YxxyOUCttS8OANafnsGEzj6wDPRUFOPDa3rsHnrE/A4mU01Epsth2Q2K8apmsqQ6LHD4SFEI0NiCOzsjWA4HBOrc1UoCI/XL6I0UyZf27gZbd1DqPRplUxoNKP1nWfvrs4unPahr+PsC98Jh9MFa/5ALoeWe/qacqpucI7f+ta3cNppp83qdMt9tzJm7TYAMzn/tv96HwJeRjNp2hw3Ti7H1h8T00BFRjGUUaXSqTtUMIPTU4dTjjxLorNe3fS/cFrtiKeTcEgmEfXHEQ1SnxSgfL3TBQ3vp/7MU5F6IgdF8UQimlcFxoJZsxYHg9VFW5v09HaNimya7u5QB1UGjhGOa7WPV1/y7rFkOiv6LOfF0jlDg/0iBTGFkUkNKl7b73VIVhXBvbW1E7t6w1qstAnSESKdb3Hhd9uwankzkrYK1FYtwqKjTsTqN58Bq8UyI3fLdOkxlfvK4YKTpflN5X1jr3311VfFNVWqYDyvV+/fbQAmUX521flwWlJatYv8xqFBaiwox36QulaJaXpjDn+zWR0SiZXI2uBxAIEAI7OiSCYTwikmM0pNTmyK9eNDO1UQh8XiwOJFjaPew8OJ7UmY/MA5iGSZDxTRuHVOajHT4EN9kdyX0VvpVKKoH1odeFou0kjs2ETfphnbGK+tqSUsWDd2cC60ypN7KoMU1RilwvAZm1oH5Bucdov4ieke479v6RhCc60Pw5GEuAI5qI4w0MXv9SIU0mpCMRGEB9ORZ12ON537XokRLxWRN/lazP0Vk1Xd4AwuvvhiaSlKb8Rsj3L0b76TxqxZB7C+x2w8HseWDa9j3bN/Q8f6l7G95RXZJLQYUxzu6R8a5ToqRQguNqOgmJnD3Fj94G/kGiqXVr+huTkHBvsk/U1tyGLvUFFe47mwxi21jghanLJWulYTxVkZMhIJ46D9V0jSf7GIJAnw0AWK8F7ORen6VuYVm5gEkc5bwsdHhKk501XDtEEeChysjjFRuKZeXaCqQDF4VHpi3l3V1qW51RgbzkOJiRl6AHOu27qGEYulYDFlNQt3Mq0l+/sciKbMclhy+D1W0Z1JMxYw0B9aCVc1LvmP70sL05kEPcw2YPTPK8cSzDVgS9Hjjz9+zqZy33334Wtf+9qEz6cxa9YBzDcODw/j+b/fg+cfvk+KsVNscrmc6AunxMrMqocDQxE5rWsrPZNaQZXhqTLgGgdgqZFltqCqsq5oXC7n09fbiVgsUjzCig3PUmmEo0lUBEYn9xN8Q7EsliyqF7D09nUjnkhIPDTF5vXburB0USVCfp9wG31zMEV5/QYm2BgokkjGBcCReFLAogWrJMTKXlvlL+rWIbBqaxaNe0dnV2tR45d+5SW9UfTe8Y4o/ktH14B0d6BRTx9dVviGPOpVwE0imRI/OyPnlCrAd7DMTseuNqnbxWfx8KNbiRZ+jkTajEu/9isEJFllH61JO8uQnzUAa/GuwLqXX8Jffno1wj1btVxend6ljFGMcOGgaMfoqsncGNy8NKYwHreYuE0wBIKlm3RJjapS2TWcRzojYqA+corctq07jEQ6hxVNIYk2SsTj2LCzC0vqAujpj6K7b0gAzDI7FINpANKX1+E3jg30579t38E6zxbRLxmqSAMb58DwTAaXqKJ1aq35fRRxVUke/rs6LHZ17pTDYDI1oZSxUHFp5ia7nCxQoEkYRSWVfICKfFf+IlXwgN/JTCbmEo/EgKtCgSbQxUWr9Ee//zt4vZoUZoyZU2DWAMypMFjjt9/5OGoC9oKLYuwU9evGrBZyVbVpSgVIKB2Y3Lsq4BgHeG4einWq2JweNGqzMypoaLCvpH45Nk+XBSZ39Q5gOKrpr3y+w2oSzlPhs2Nbey8Gwikpu8r/KAnQr8vrWF5HlaZVJXYUHRiuuXnb9nwyhatg5eXvPq9rVDgp50TpYDCcFElFSRn6Z/X3d5e1C0ZrzqNvKayJzpVU1kORRShUW1AfeIhE4ma0tbVI3Hohqo4VO7NpuGr2x4e/ebP49w0Al0fhya6aNQAzXe3HV74dqaHWCcvU6MUyimQsL0MQM6qHXM3lMBetQEEus717GPvVBUT8GisOahzAIsH1Y7kg30ku3NXdVlZIop7zRRNJkRSYn+t1OUCdldyqvXtQABzy2uB2ubRgf7qqCIJ8j13Ox2qxi8WWgwEqqVRiFCgz2Zy4aWi9DflGiuPJwZM39A1FYmioZvF5p4jyKtkikYiXZbHmc1SvKKV7a9+osVo+r1jxgck2D3+naE6jIefFw4tupZ6uNlRT39Yx2UQ0groDT8T7vnLdXl16pxyazeY1swbg7l078ZNPn5sv4FbeFJX4Rv0zH78hQCgmDioxmvpXc32wEPmjf5Oy7lJs93i8EtusLzJHcZNW2XLiihWAtD/zjdLybIwHT0/fsBSZk7pUPlbjYHqis1CZA8wMKgSiaNyZ0Vbc8DwAFFel+qDf6HrxlWCjgUklYTDsk1FZwu1ztOQXz5xSNCE9GGXGroNygGTSUvOKmVepdEJKxfL97LfEIBJl4Z5MHFe0IR3ob6Z7j1FtaVqb+6NS+I9Gs0q/U6qW8HttSOPgM98vTdIWcnpheTt79101bQDrrc2c7rbNLbj5S++Q6oVTGfrNK/14SqTeKUsxrdEEcU2FB07GBxdJGFAckBuRALbkHc3ctNP19+olB1pgO3u0RtnsXsBBTszB91GacLM8jpSfHe+62dkVRm2Fd5SYOZZmKqGBAFa1t/gZKtqJlTEncr8p33k6Z8EB+y0uJBmQNu272uF2OVFZWSuWcwVsveut8L0lCtUpewYlKKZMkiZstsa8awbJKJ1ePSfoNuP0j30Px685K3+w5bm/oQtPBS7jrp0ygPWnp/7/79y+Fb/8j/OLJivMaIZjbiYohiIpdA9GJO+WZWy4kQtcZ4wBRgtb1LrtMV+XBqfZGAxgoEWahieCOJJMo9rvktBC1ZpE/x5mS8WTGcSSWdGZy8kT1huYWAienI2D1TBpcJvQNWYCNu/oRTydw0H7VRWSDBhl1dndg7r6JagIeEbVohaJIe/2Ipjj8UjB3VWMK4uIP6R1TWTus1qLnbsGhRur4XQ45EB7z9d/i8amZgz09aKiqnpWQxBnY00X4jOmDGB+JMH69N/uxjGnXoSmxUtF9IqEI/jxJ87RFYorX1SdKuHUoc3cVxaf46BhxGU3wWFlYTgtUEQN5vEODCdEFx1bNGCq7+b1ijsymUKBKptjM7B0IaBBPZctSmh843C5bKgLuctKIChwQAnL1Ky+FP9ZblZf4qbY/MUtFYmjqzciVUKW1nhHZV1x3getXDbO7VZ4Z57r0m6gRO6JqpZI4Ee+9A6fwXeT3rTkU7+mtEQxe9kpl6Ptpb/DkorCWdWIMy77AhoWNRki9XQ2Yf6eKQOY3RJ+8R8XITHUidoVq/HRb/9KMoEI6tu/9nGk4+1wOTxANoPcHNcJVsYZZiYlpBRrCgwJzGZYrVEDjapVXMo4Nl3aqQNC1bFiPq20BU2mZfMS2E6XW3ze5MoUpVXC/1TFeL0FWSVCTDRvFfgSjcWE6/eEkyIduB1WJJNpsXZPBGD9sxXnpfWcunMyxfJDE9d/5vu1qp05WM0mMS7SDcih3svnZU1enPO5H6C2rm66y7DP3zclAFNM+vU3P4m2Vx6D2+tDNDyMC75yKwYG+vHXn3xW/Iji5JcSq1rywO4ZWsSU3tLKzcPBDTQ2s2k256SAXHCZ5DmmekehzeeUXTTaE5SLjD5mWnq1jg3Fg1IKHDRfVZMGJQZUUIdWTcso6h+ypLLQb2msy60UbRSQWzt2wZSJlnTHafdr6yHzz0et0eDFhBF2dlRRawxssS06BJd88r8k2McYU6fAlAD88vPP4J5vvV8yiiS6NpvGkLkaiHQj4MzBZLVNqDNNfXpzd4eSsLWSqPrYYr5zYg5TDhecjZnzPQ6HC5WVNRIkwblqUWUE0CRzZGfDwSjiiaRU9+CgNZuuL7ZyCfi8ozKiygEy59Db24m2rv6Sqoj+wNFnVlH6oIGSf+r92Qs96X821nkmzygbwGy2feP/uxx9m58XP68KfNjZ0YemGj+QF1nLSQ+cyYRn615lpWX3g0W1gUK5GBXmyPeMBYnyNTN2WYuNnjwCarrz1RuwaqurJAaakWAT1ZtWlnrVfkUFxtDVRas53V48dOmGY5UTFT2mOg4W+2YlBehp8eqGFvhclpJRW3wvXVSkpZJMVIKEhHVaRrKxqGenvfV4z5euLdprmIUPecAupHTE6a75dO4rG8DUfW/49Fvhc9pFt1X1oRgrPNXSqdOZ6Gzeo8DBYAz6L5n2pvrfckOxy4BkEWXSBd7Mjcc8WBXzTC44G7m7JUVWnSGKHRvoA2Yp3FLSgYraok9dCwjRJAn1rQJgRpWZrVIwXus4OFI8gckHdLeRQ6pAERqhyDUz2Yz8RiOgVDkZoJsoO6FBUH+4qcNShWrKe81m+H0BKRLAhJORErTAQH8ftmx4DVtfexJDHTvgtXngWbwIR7/lHaiuqZXOkXt7J8Ry93vZANaLz0q3LZ3FU+7r98x13KQ9/REpEet2O9BcVyliqqo2oToNULwbKXKeQUVlnehv/J0blGGM5Yiz0/lKBTxVeIBBIqqqyNjnKQVAlXyl3svMIv5HuwDLw/YORBBhNpHFLLm99VVadQ3FYUc/c6LAS+1KVkdhtFU5g1FevYMRCdbRVx4lkBnZxvamjuqVePuV38Bzj9yDjpf+DQvihXBUvoPWcCZDvPG9X8JhbzjasFznCV82gFuefgq3fe8DmKgkjlrMsYadcha5JCcSuU6zavLUnQ3DmD4DhwCuDbmkSgZjmDkYx6yqTnR2thU2uuoLrKKXJkvCmMl3jwPpJIX0FJdjyVcOKYTntAmAWaC9fygqFmnqwyo5n7WspvMNyspdLL2z2Dfzesa9029eFfTIQVQYeeMeuzaytDBtKYuXHlDQ+cceMLs6B3H2Vd9bkHW2ZnM/FLCWK5hJJ358e+tO/PjKs+G1ZeBwOmC2amVUig2e+OwrpO9lO93JC6eLpOFyusB4DRO0TKbpDm4mpgKqEEUGXUgKX748al2/BGsAABhkSURBVC5ngsliRkNdk+Ta0mik51TKqjqZEWm689PfJwehbPCRUMyJDGykFZPzPW5nQUSmvsmC9Iyn5qARy++ySbtQ1flQvbNc95YKa2XiPit66uO/5bwdY2Dj9ewdNRRJSMM21tRmZhkHXX+RaFx86HanA9UBD+zsBOGyIRisGBVBxutpexjMOPGhb9xkBIKQ1uUCmHrHKy8+h01P34/2LS2I97SM6+zHDcckd1MuJb7GmSaM8XmM6iEnWbyoXjijHlCFUyj/Iq2LvGyhklZaJZp2dA9KGVoVZ8zQREZpKemhuqpedGEtg4kv2H29bzkHBp8w+spidcBmyUnMMRMfzBLLTTdN8VYw9EPrq1jqOTMPK3Y97B6KocprlwobTK5nBBWNRCyWoHzVpQ4g5eve2j6AFYtChbRGVdmzWGM39T0tO/ulCyM9Rno1rKa6Bk63Hx4nM76yIiqHwwNih6iuCEg+MRNUaAXnoCX8iPM+VQjLnI3DcqE+Y0oAVoaDf9z7azxx5w/HZR1JaN1AtFChsJS4qyyRk5349PC07OyS0qVatQhWxmA44WgwsZ8ureTs1cPBKhnZrFZGduwoxoEJYg7GGVPXZM+kqsoaKQNDA85MD6KpbA6h4VBSJI7Kiipp3UlrseI+1AW1mltxCYMcze2Kd3Kg+sEi8Ww1KlwvlRsVMcYgE9XelEkIDHpRMdwq7Y+CGg8QcswdnUOjwkFV0kRtdSMGh/uLHrKq/NDW9kGp6sEm6VzfRfXVWLnfcqSz6VGZVXarAxu37UAmNSz+Y7rTWHyfhzgL79uCSwpBRFOh7952bdkAVh+eTqVwx9XvRGv7znGB+mrz2S1ZSWoopl/puXSp9p56Im/Y1iURRIsbK0smLrBQO+ODD161SrJ9VIPqYgeIMrzpw/2kq0PeG0ywMPTP6/ZIqdfdObjJqa+y9vXKZcvkW5TBbKxoStDQejuVMrh0JxGEaqRSaSmcz8g1hoKyeMFwjK4mDegSBioJGtpByLandENVBEdiuZWrir+zfjQB1tvTWTROW3FiJj3EUhmYs2k01VYiENSs0frDiN9OTtvdNyh1wEdlS+UySJp8+PiP/4hAgOml++6YMoCZ9/ubL12Izq6O8QDON9rq7A2jqS5QurLD/zWEYnsUZcUUcTCfsqdcDAQa/53xzjt2DYiu5XfbC0229CVi6Q5iwPyShqpCe4/JAh74bIrc6exIdQnOQTqMMO1nDn28xfzHmlsug21dYezfVIOq6rpR1TxKbVGtEXe6IPoXXEPKwqy7seAn5r8xQkpUg5GhMrsIdPkvYy4U2SeG6cZilB0txzkeBPkSvUwXVAYxPaCLzVmtNQ/39q4BUHUhh2W4pcPhFn83DwEOVvboHxyUXGiuf2FkstIf68r/+dOstDRZyPCfMoApbT72p1/j4Vu+CX/AP86YpbgwM1RYRUL2Cm+S3reajhpOmqT5F32RBA1jmdt7hsWQwbajAXbI89kl2kvtMep2whXGpOcRyDwwaOFUllfWYWKRNW7syYbSeQvXTTPkcbL3aL9rtansNse4YnRyWLGEa2cYBzRXoLKqdlTZWfV8VUpH/bmzvQ25bEpCWDncngAoJSVTSYnB1oxM5SSWjFyjaDK2aoas4xj6EIRUYVitUgF8oiwpzpFuJeZLt3VqAFZpkSqfm1cQ0CxnS4Oo226C0+2RjCbmFfcPRXDkWe/FpR//z3ld3bK8PTGzq6YB4BwSiQSe+uudePXBX2NooFdcExSz2A3QJJk3bFYWRzwaEcODz56F1R2Ex1+NiMWHcNu6gutmMBwXDsuKF0217AHE2sXjhV89lx7dglTr0NA/HJfgAi4yK2doKcC7z/BUzjJwo3tcbrGuknPqh7IfKP2yNuSEP1ApRQk4KNrzQFJ/8t+YGti2q1u+m50mljQ3oLmxUeih1QGLIBrvnbRsbzlzL3aNmjMt3DSQUSXyuR0l3X3K/sDEE6fNjI4eVgvVukQWhIH8AUHZoCuhuZuGenZJFBr3mDtQgxPedgnOfvfl87q65XRpOtX7pgxgfV3iyPAg2nZsR3vLi+jb8iK6t2/AYH83PL6QJIvb6pbDGapE3ZLD0bx0CTz+Sjzz0N1iAHN6vJLXu6ltCEF3rtBUeiK/pGpsViyRXYluUuCN6YRTpcQcX0+uMxiOSlpdsX5ESv/d0j4obh76p7XOhFrIoxpKiuHfKbr2DWnplKpnrwq7JPDtDhe27GgHMmFxk2nHomrINKbz4jQatqmwWR5MKmmklGGS39c/nJK8YRroKCExosuUzRS+ldKVVUR/M4YGerDmsq/gjWddivDQECLhMBx2E/yhGgGuMTQKTAPAetKNROzQzRSLDEtLDhYsd7CcDes35eUx5T9lk7P7/+cqsPH0a1t6CtZPRgaVCtRQ4uVQOC4nNt0es5WYP5ONoI9EU4UDSoY65vVFGpGKzV25t7a29UnSf9BrE65GrkMDHSUUgp+DVT1Ji1gKUlid6YuRmObnrWDT7XwEFnXKvoEBZLKmcdU/9Loq5y6pf1bWxpr6mEzvlSIM4RhiliCOWNYAq9kqVudtbX3Ysn2ziPoiZeT3Co2KjBr7xu2PSb6wMUpTYIYA1h48UY0jfZwIwRyJRPCbb1+JV597XIIKVD0pNosuNsad8nnL7GSBFOW6qkqRZrKkDG5K6u7hWAI2h1dK6mgNytITptqV2uz6kkF9g2Etg8jMWlMjkGIcMsENsx01frOEQ1JXJDh6BiJI5Ct+BPwusSOoLo+qzhjfzbQ+uoLY5YKuN0oDzNXlAdBcG5r1NFC9cW55Y6VkQKk6ZXQVvb55M1paNsrhoUYikcQFn/oezrt0Zl3v9wXgzwqAp0IoAjqdTuPBe+/CPT/+D/h8bC1ilm7vY4fiSvx3FfFT7rtYqSOWyJYdryviSD5kU/+OUqVkWIRdehe7rGhqbCrkuE4/Plrz4TJKjD5bisSpjBb6qAbpFPC5URuidKNZgpW1gOrFcCSGRJr+bMDv80kxAc5PHRr8kzXFCFYCK+R3i/WYBwArb1bmC9uPWCDKMX5NwB3yHSTZoJ0AZRkhuoM4dxry2Jmxo6sXdQefjtqGIOLRLGyOHA5cfSr2P+QwmaORtDDxjt/tAFbTadmwHt/+4Clwsat7LoPGmqB0idfrUCpkjy4MWqxL6Vf6Inbq+fw3djugUWUybq02+GAkDbvdIYcFI58YUUYuK9bjvC+04Npq75G0PFXEj+VsmeiQTMTQ2dk6ScJ7sUXRwKKyvDh3RmJRZ5SqHjazRCqNBa7+SYwnpnhduG5MwT/OXcUkM4iipjIfl5zXhMbSns8u1vJUe6cW3qkvpTO2KKHi+J29QyIeq64PbOBOW0omrbUg/cxP/7douqBRvXJydrVHAMyFCYfDuPq9pyM+0A6bwwGPi606GC43Ylyh64g+XkZIEeCF8LtC6KQGLEZoyZZiNE+eYxG0k+lmwnXz/YHoxgr6PdivuWlU/K3W8jOBRLJPDEH0nbbu6kc4noHXyQ71DEDQiuax2gRD/qZavrbYMhUNaZzExaXcPxN1VlAlccnNxe6Qr2Wt5qDSEhnIwgyt3t6uojnINMrRmBSOJRGJsSxwVsoXBT3WQs2usRyfoavsMEFPAUdndz/e95XrjZDIyXFa8oo9BmCe1k889gh+8rl3SKsNu8MhsckMxPe67cgkYuhJ+TA80AOf0yynN/U1gp+hhvQj19dUoa56pCcR3SyFXF6JoiodE13YsPnwT6YW1tf40VDXMKowvIqGYmohxWanPSepiLv6ovA4TFLUnSlyPF1oYKOO19O7Kx8WOFturJmJsqNUgvyBxX8r5q+lRTkWT0rGkj9QIW4svUShDgnGirOQu+q8mMg4pX1NX3+P5haSpAYtiaGrsxN+nxcmi2YJTyUScoC/6aKP4vLPfc0o9L7QAKyfL9ux3HX9/0Pb9m0wp7XCZ9SXVh57Ji698mrc9N0vYcfafyIYDIrTv71Hu2ZFUyVqaxpGNfvSZw2xtWc4PCjRVipBfSydlF9S1V6m75hW3KDfK4n+KvZWdT5kPWVkU7LxKYoyu4aGJeqltIxzUPR22Eb3I57B+szJrWM5tT6YhcEk4VhaukZysHmZvnABbQs8ZF0OZyHqTQ4Ds0Wsy9t37kJHTzsCjpzYNhi0s+ykS7Hx6QfQ3bpNnumrqMOpl3wcZ5z/TqMW1gxXeI9wYDVnpeMwQL9t+1b0du2Sn2oaFqGhabGczJLG+IX3YWPLJvnNY7dKTSd2i6fIylGsnhPBTO4wMNBXEAHHhjAqoxWDQDjYq9jrdokeTAsuy9dQHFVifT56UHO15N1C4XyZGuqo9GGz6sTYFqgzXKNZvl3TXSky8GAjx5WsJ3NOQhpJCwZm6POJlbGM383Djm6tigD90/ZCQzcl/QwN9sLsbcIBb3wzend1onnpCukJzESK7s5OicarrK6VhujGmDkF9iiAy50++wzv3L4ND/7+DrzwwI2oq60RoxZDJtk2RM959S0+GQVGo5LqTKiPYuK7uXkJNgLZ62XvIXdB/+XvPAAY7cSEAcHsmDzXgoNH5zydLMOq3G8u97rRh5c+go3tYDQxWW8L4P8n3RhzzO/l9w3HWYwwjlgsLLHHHHqjk/om1bGRYGXoJEv30IilYqpp8GL0XcNx5+ODn/kvOdCoKuk5fLnfZVxXHgXmPYD1lkgGgfzs6g8iFApJEj65HkU3tv5UIYey+Sw0NmkcmBuUwQwUgxsbFqGne5fUNqbbpKsvIplHqpv8+ER0LRuIz5HUwrQmPqsNzfewIBzHiA947nOHCSSKAHoDnmp6RmByqISAzu5emJAqFKBjTS9VFojXkX5q8PvWb96KrW094temTULZHtLJhBjuWjsH4XZpeblMIGErFRr3JLzZZEJrawcu/NKNOP6kUwotSI1OhOWBcTpXzXsA6z+K+vKPP3MhAsGggJRcWAurHKlDrG1KDVgKVFs6hnHQfnUi7rGuMqslMpCeTa0Zslhf6RNLMqtN6oGgQMBn8j6Kfwx6cNi0uF9ybVUMj5yQenckMjRpw+2pLpQS2Znkz5BFfyA0qn2pel4xdxkPn+3tXdJYnAb6xpqQ6PbqwFP5xQxt5PfR8m+qORgbn/8XbEiKhOLx+rBo2UEILj4IjUtX4bb//iyQiUsDMw6PQzPWRRJZnHD+h3Hpx79o+G+nusjTvH5BAXh4eBhfuPhEmFPDhTK2qu+OCjMkHegL1epWaYnrPYOMMvIXCg1Q5NvcPoBkPFGoSsHgCC2UcyRwgoEVWrmYDFhqh0H4G7b3yrPYmJwiIytR+Lx+iTvmGBzslSoe5nyh8nKab0+0dsrQNhCOIxgMoa5qpMyM/r5SdZ2pRpCzvvja62J0qwrkRd+8X5vP0LKVgOHBIXirlkoT7i0bX8fvf/JfaG9vx3kf/BzeesElwmXJlTe+thb/vucX2Lp1q6go/PZFBxyBE0+/AAccerhcY4zdQ4EFBWCS5J7bbsa9139JxGgBq07ppN5W+Lu00swgFosha/VIcrrHZSsEwg8OR6XlSGPAJu4NchpW47BYWPNZOwA4VFOxZCKBgRiVSjuYJalESy2yiM9ltQirlIFhgnw0wTYvJtRVBaRJ2GS6cWHP63y99AUzYaGtN4JFVV4sbt5P5lROEXb99nHYXVLdYtPWbeIe0vtiecjFKTkksjjgjRfivZ/5IioqKkUcTqVSoP3B7fEUdfXwd9KKWWhGZ4XdA9ixb1lwAGYq47c/8z5seeFREaX1pz05jQKt0xtEw8ojcNTJZ+PI496EF578J/50w/9DgqJkJoOqRStx8ae/gTuvvRrD3dukVUyxoXyWi1Yeikuu+g7+df99eOHBmyUENBRwS7ZQIQTTbJa0OG7+Tdt7RDw/8pCDpPSstPQUcX/8W8ivCHi26hzVbTFnwmtbuyU4YlFdSHR9n28k5HQyIOv7Gu1s78DLm3ehwZtFOmeV3k1pZhE5PGg+6Gic98GrcMgRR4kUwsQUDn05Hc0YZXDWPQPT0m9dcACmUSsajeKm730dL/3jLqQTI75jp78GNUsO0EB7/MmoqasbFaJHlxSBHBvsx7Gnvk06K7a3tePWH12Djc8+KnqdGmpzNy5bhZPPvxzHrzlTqiCue/lFfPPyUxEKBkSMpwjPeGOHXetVzEoWQwMD2NqXRo2HHQiCkmzPYgWrltYWigyMQEFLbmctsd6+AXg8bjTWBgUsEjDSM4Sgz4nqCsY2W2CzOQo6rEozLKb7EtyMImP9LGaImW0eLD3p3dj40uNiKa6oXoJDj1iFlUedgrqGRkNnnW/ILHM+Cw7Aqio/U87ad+7Ejq2bgFQUwepG1C5qQoClSPP6nb6C/9i4Wq18DHv1mCUrp3XbZrz6wjPo3bmd0RioWrISqw48GE1Llkr3RV7Ld5pNZvzl97fjdz++BnaMGHIogrMbIDNpVqxeIxztjzf9EDtefwEmhweWdBQrmymaauVsOLdIPAm33Qyr3SEJBf0JJ4b7diHoYqKBBx1hC9LJGBysrOFwoDLgkmZlEoOcDyFVRje13qqbArtKUCLRRO40XDX742Pf/Y1ILNmcFvY4wlEnL+Re5n4yLtvNFFhwAN7N9Cn5ui0tG/G339+B1pZnC4ac2qVH4Lg1p+Owo98ohwj1R1bIfPKRB3HXD65CfX19Id47mrTggJMuxrZnH0BH21bYAnX43LV3oru9FetfeRHLVh2M1tZW/OG/PyHiOnV76vjUX5ncwDRD6sjU2VndQgv51Bng8j5rXtPX3Y1TPvRdnHLWefOFfMY8ZokCBoCnRcgRjkVDDv+zWm3CqYupieyd/KX3nAlzsh8ulwtWUxrWQDO+ceuDAsBtLRtQWVuPmtq6Ufdv29yCq993esEnO9ZoJ3oqIAY4r9sBp8MmNaHZd0hGNoOOXd2oOfhkXPWtn0lBAEOPndaCz9ubDADP8tKUSoFr3bEDD/7hJnS3tSJUEcTJ574PKw48ZBSgNAOXFr3Ewc583//Ch/HKY38SnVsVNh87ZVUWl/9uRwrJjEnEeVicOPzN78DlX/iqEbo4y+s8Xx5nAHg3rwTT7qhHa+GNI2AtNg1lsLvtJ9/G8w/djXRcC+nUDxrbhNlatdxeuzuIUH0zlh92Ao4/5TQsWbZcRG19D+Td/MnG6+aQAgaA55C4pR6t6oNN9mo9wHt7e7Bt4+vYvrkFmXgUVksCOVtIgjsq6xvh8wcRqKiAx+MdV61xsoNisnkYv89fChgAnr9rY8zMoMCkFDAAPCmJjAsMCsxfChgAnr9rY8zMoMCkFDAAPCmJjAsMCsxfCuz1AO7v78fll1+Ol156Cd/5zndw0UUXFVZj06ZN+MAHPoC2tjYcfvjhuPHGGwtJEnOxZN/73vfw85//fMJHn3POOfjWt74l/mL90M9V/+9jv0n9dvfdd+OLX/zipJ/xkY98BJ///Ocnvc64YH5SYJ8F8FhAzGcATwb8xsZG3HzzzVi+fHlhlxkAnp+Am+1Z7bMAVqAoxfFmm9B83mRA5DVj51POPbxv7AFkAHguVnD+PXOfBLCe+95xxx045phjSq4M84m//OUv47777ptw9coRRRUYx4JN/w49gMdKCWPFZb16wMnp56AAvDski/m3rfedGe2TAC4FpGLLvicBrOeipXRdPYj1YDUAvG+AeJ8D8BFHHFEwXJXDNWcLwKW4LLdZqd/KPWgUWPW6sAFgA8B7BQXGipnqo3an7jsRSEv9xn9Xovtkc3366adxySWXyKcplaAcHbicA2yv2AR78UfsUxx47DqWEkvnYr31B8lY4BTjwLsDwMWMX3Px7cYz544C+xSACdg1a9YU/MLF3C9jST1bIrTeIDX24JgMwJMZoiYSocvZOgYnLodK8/OafQ7ADOTQi5yTiaezBeBiIFNbopQOPJdGLL1EMBkN5ufWNWZFCuyTAB4LyolcSbMB4IkMWBPpx2PdSGM55US/T2bEMgC8dxwA+ySAuXRT4cIzWepSIZATPVMvMs91IAfnYYjQM1nhPXvvPgvgqXDhmSzRTAHMd08G4pmEUk6mX8/k2417554C+yyAdxcXng0Ac66l3GEzSWYwdN+5B9hcv2GvB/BcE3Cy5ysA87qxCQdj71VivcEVJ6Oq8buigAHgOd4LBoDnmMD7+OMNAM/xBjAAPMcE3scfbwB4H98AxucvbAoYAF7Y62fMfh+ngAHgfXwDGJ+/sClgAHhhr58x+32cAgaA9/ENYHz+wqaAAeCFvX7G7PdxChgA3sc3gPH5C5sCBoAX9voZs9/HKWAAeB/fAMbnL2wKGABe2OtnzH4fp8D/B72WnVjPX2Me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22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61" y="962759"/>
            <a:ext cx="6268917" cy="496289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78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61" y="1197530"/>
            <a:ext cx="7464361" cy="4297662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2946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84" y="1170224"/>
            <a:ext cx="8239781" cy="46327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3304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98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 </a:t>
            </a:r>
            <a:r>
              <a:rPr lang="ru-RU" sz="6600" b="1" dirty="0" smtClean="0">
                <a:latin typeface="Monotype Corsiva" panose="03010101010201010101" pitchFamily="66" charset="0"/>
              </a:rPr>
              <a:t>Тема: «СЕМЬЯ»</a:t>
            </a:r>
            <a:endParaRPr lang="ru-RU" sz="6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08" y="872798"/>
            <a:ext cx="7442992" cy="50326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549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4" y="949569"/>
            <a:ext cx="11074607" cy="31652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881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70337"/>
            <a:ext cx="10515600" cy="1019906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Monotype Corsiva" panose="03010101010201010101" pitchFamily="66" charset="0"/>
              </a:rPr>
              <a:t>Ментальная</a:t>
            </a:r>
            <a:r>
              <a:rPr lang="ru-RU" sz="6600" dirty="0" smtClean="0">
                <a:latin typeface="Monotype Corsiva" panose="03010101010201010101" pitchFamily="66" charset="0"/>
              </a:rPr>
              <a:t> </a:t>
            </a:r>
            <a:r>
              <a:rPr lang="ru-RU" sz="6600" b="1" dirty="0" smtClean="0">
                <a:latin typeface="Monotype Corsiva" panose="03010101010201010101" pitchFamily="66" charset="0"/>
              </a:rPr>
              <a:t>карта</a:t>
            </a:r>
            <a:endParaRPr lang="ru-RU" sz="66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485" y="808892"/>
            <a:ext cx="11421207" cy="60895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мышления, 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ПРИЕМЫ -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материала.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7104" y="3772705"/>
            <a:ext cx="58417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endParaRPr lang="ru-RU" sz="3200" b="1" dirty="0" smtClean="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75" y="1899942"/>
            <a:ext cx="3745525" cy="3745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92" y="721959"/>
            <a:ext cx="2591586" cy="3278357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/>
          <a:srcRect l="24615" t="12601" r="26057" b="4757"/>
          <a:stretch/>
        </p:blipFill>
        <p:spPr>
          <a:xfrm>
            <a:off x="4356585" y="808892"/>
            <a:ext cx="2870691" cy="270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1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98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 </a:t>
            </a:r>
            <a:r>
              <a:rPr lang="ru-RU" sz="6600" b="1" dirty="0" smtClean="0">
                <a:latin typeface="Monotype Corsiva" panose="03010101010201010101" pitchFamily="66" charset="0"/>
              </a:rPr>
              <a:t>Тема: «СЕМЬЯ»</a:t>
            </a:r>
            <a:endParaRPr lang="ru-RU" sz="6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20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9750" y="1466850"/>
            <a:ext cx="8553450" cy="3810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87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Цель: </a:t>
            </a:r>
          </a:p>
          <a:p>
            <a:pPr marL="0" indent="0">
              <a:buNone/>
            </a:pPr>
            <a:r>
              <a:rPr lang="ru-RU" sz="73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</a:t>
            </a:r>
            <a:r>
              <a:rPr lang="ru-RU" sz="73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ереработка</a:t>
            </a:r>
            <a:r>
              <a:rPr lang="ru-RU" sz="73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, усвоение, запоминание и закрепление информации с </a:t>
            </a:r>
            <a:r>
              <a:rPr lang="ru-RU" sz="73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помощью </a:t>
            </a:r>
            <a:r>
              <a:rPr lang="ru-RU" sz="73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использования ментальных карт и игровых приемов в учебной деятельности.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6096000" y="5534025"/>
            <a:ext cx="4267200" cy="285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809750" y="1076325"/>
            <a:ext cx="3419475" cy="190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0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70337"/>
            <a:ext cx="10515600" cy="1019906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Monotype Corsiva" panose="03010101010201010101" pitchFamily="66" charset="0"/>
              </a:rPr>
              <a:t>Ментальная</a:t>
            </a:r>
            <a:r>
              <a:rPr lang="ru-RU" sz="6600" dirty="0" smtClean="0">
                <a:latin typeface="Monotype Corsiva" panose="03010101010201010101" pitchFamily="66" charset="0"/>
              </a:rPr>
              <a:t> карта</a:t>
            </a:r>
            <a:endParaRPr lang="ru-RU" sz="66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485" y="808892"/>
            <a:ext cx="11421207" cy="6089529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Monotype Corsiva" panose="03010101010201010101" pitchFamily="66" charset="0"/>
              </a:rPr>
              <a:t>Автор </a:t>
            </a:r>
            <a:r>
              <a:rPr lang="ru-RU" sz="3200" dirty="0" smtClean="0">
                <a:latin typeface="Monotype Corsiva" panose="03010101010201010101" pitchFamily="66" charset="0"/>
              </a:rPr>
              <a:t>ментальной карты –</a:t>
            </a:r>
            <a:r>
              <a:rPr lang="ru-RU" sz="3200" dirty="0">
                <a:latin typeface="Monotype Corsiva" panose="03010101010201010101" pitchFamily="66" charset="0"/>
              </a:rPr>
              <a:t> </a:t>
            </a:r>
            <a:r>
              <a:rPr lang="ru-RU" sz="3200" b="1" dirty="0">
                <a:latin typeface="Monotype Corsiva" panose="03010101010201010101" pitchFamily="66" charset="0"/>
              </a:rPr>
              <a:t>Тони </a:t>
            </a:r>
            <a:r>
              <a:rPr lang="ru-RU" sz="3200" b="1" dirty="0" err="1">
                <a:latin typeface="Monotype Corsiva" panose="03010101010201010101" pitchFamily="66" charset="0"/>
              </a:rPr>
              <a:t>Бьюзен</a:t>
            </a:r>
            <a:r>
              <a:rPr lang="ru-RU" sz="3200" dirty="0">
                <a:latin typeface="Monotype Corsiva" panose="03010101010201010101" pitchFamily="66" charset="0"/>
              </a:rPr>
              <a:t>, британский психолог, который занимался методиками быстрого запоминания и развития </a:t>
            </a:r>
            <a:r>
              <a:rPr lang="ru-RU" sz="3200" dirty="0" smtClean="0">
                <a:latin typeface="Monotype Corsiva" panose="03010101010201010101" pitchFamily="66" charset="0"/>
              </a:rPr>
              <a:t>творчеств. </a:t>
            </a:r>
          </a:p>
          <a:p>
            <a:r>
              <a:rPr lang="ru-RU" dirty="0" smtClean="0"/>
              <a:t>Один </a:t>
            </a:r>
            <a:r>
              <a:rPr lang="ru-RU" dirty="0"/>
              <a:t>из приемов усвоения информации наиболее глубже это когда мы применяем прием использования ментальных карт. Мы их называем по- разному:</a:t>
            </a:r>
          </a:p>
          <a:p>
            <a:r>
              <a:rPr lang="ru-RU" dirty="0"/>
              <a:t>Карта ума, карта разума, карта памяти, интеллект- карта, схема мышления….</a:t>
            </a:r>
          </a:p>
          <a:p>
            <a:pPr marL="0" indent="0">
              <a:buNone/>
            </a:pPr>
            <a:endParaRPr lang="ru-RU" sz="3200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7104" y="3772705"/>
            <a:ext cx="58417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endParaRPr lang="ru-RU" sz="3200" b="1" dirty="0" smtClean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Основная  </a:t>
            </a:r>
            <a:r>
              <a:rPr lang="ru-RU" sz="32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суть ментальной карты – углубление в одну идею (проблему, задачу, вопрос).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15" y="3962193"/>
            <a:ext cx="2857500" cy="2857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529" y="4574871"/>
            <a:ext cx="1668394" cy="211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9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Ментальные карты: углубление в тему | ManGO! Games: заказать командную сессию, деловую игру, фасилитаци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43" y="369277"/>
            <a:ext cx="5409548" cy="26538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43" y="3502473"/>
            <a:ext cx="5409548" cy="26851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6" y="1370750"/>
            <a:ext cx="5457092" cy="387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7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6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7787" y="3073400"/>
            <a:ext cx="1314450" cy="9703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Quizlet</a:t>
            </a:r>
            <a:endParaRPr lang="ru-RU" u="sng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" y="654050"/>
            <a:ext cx="2171700" cy="217170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/>
          <a:srcRect l="862" t="8963" r="90386" b="86995"/>
          <a:stretch/>
        </p:blipFill>
        <p:spPr>
          <a:xfrm>
            <a:off x="1930643" y="4849690"/>
            <a:ext cx="6431547" cy="1670539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4"/>
          <a:srcRect l="23479" t="7550" r="24124" b="22942"/>
          <a:stretch/>
        </p:blipFill>
        <p:spPr>
          <a:xfrm>
            <a:off x="5543550" y="558800"/>
            <a:ext cx="5349707" cy="399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817</TotalTime>
  <Words>326</Words>
  <Application>Microsoft Office PowerPoint</Application>
  <PresentationFormat>Широкоэкранный</PresentationFormat>
  <Paragraphs>43</Paragraphs>
  <Slides>34</Slides>
  <Notes>3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Monotype Corsiva</vt:lpstr>
      <vt:lpstr>Times New Roman</vt:lpstr>
      <vt:lpstr>Тема Office</vt:lpstr>
      <vt:lpstr>Егорова Ольга Петровна учитель истории и обществознания МАОУ СОШ №1 г. Чебоксары </vt:lpstr>
      <vt:lpstr>Чей образ мы видим? Что их объединяет?</vt:lpstr>
      <vt:lpstr> Тема: «СЕМЬЯ»</vt:lpstr>
      <vt:lpstr>Презентация PowerPoint</vt:lpstr>
      <vt:lpstr>Ментальная карта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Элиас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Семейные ценности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Ментальная карта</vt:lpstr>
      <vt:lpstr>Презентация PowerPoint</vt:lpstr>
      <vt:lpstr> Тема: «СЕМЬЯ»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РЕБУСЫ</dc:title>
  <dc:creator>Анастасия А. Семенова</dc:creator>
  <cp:lastModifiedBy>Ольга П. Егорова</cp:lastModifiedBy>
  <cp:revision>63</cp:revision>
  <dcterms:created xsi:type="dcterms:W3CDTF">2024-01-12T13:02:43Z</dcterms:created>
  <dcterms:modified xsi:type="dcterms:W3CDTF">2024-04-02T09:21:20Z</dcterms:modified>
</cp:coreProperties>
</file>